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8" r:id="rId7"/>
    <p:sldId id="261" r:id="rId8"/>
    <p:sldId id="264" r:id="rId9"/>
    <p:sldId id="267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41EB"/>
    <a:srgbClr val="FC707D"/>
    <a:srgbClr val="F92BD2"/>
    <a:srgbClr val="E935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DABE9F-2334-495D-BAF8-F8CB8150C75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CF4C0-9D79-4123-95B9-25CE0E390785}">
      <dgm:prSet custT="1"/>
      <dgm:spPr>
        <a:solidFill>
          <a:schemeClr val="bg1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rtl="0"/>
          <a:r>
            <a:rPr lang="ru-RU" sz="40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Одной из основных задач ФГОС ДО является:</a:t>
          </a:r>
          <a:endParaRPr lang="ru-RU" sz="4000" b="1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153D673-2C01-488D-8109-DFDFF5CD426C}" type="parTrans" cxnId="{8F3D3CC3-4DEB-4C7B-8980-FFF34BE1D9FE}">
      <dgm:prSet/>
      <dgm:spPr/>
      <dgm:t>
        <a:bodyPr/>
        <a:lstStyle/>
        <a:p>
          <a:endParaRPr lang="ru-RU"/>
        </a:p>
      </dgm:t>
    </dgm:pt>
    <dgm:pt modelId="{DFB7F32A-1316-453B-9D04-0892A81438D6}" type="sibTrans" cxnId="{8F3D3CC3-4DEB-4C7B-8980-FFF34BE1D9FE}">
      <dgm:prSet/>
      <dgm:spPr/>
      <dgm:t>
        <a:bodyPr/>
        <a:lstStyle/>
        <a:p>
          <a:endParaRPr lang="ru-RU"/>
        </a:p>
      </dgm:t>
    </dgm:pt>
    <dgm:pt modelId="{5EB2F81F-8859-4153-BE54-799F6AD26FEA}" type="pres">
      <dgm:prSet presAssocID="{18DABE9F-2334-495D-BAF8-F8CB8150C75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BEBE110-6EA1-4D72-8970-C88C34A6E2AE}" type="pres">
      <dgm:prSet presAssocID="{46DCF4C0-9D79-4123-95B9-25CE0E390785}" presName="horFlow" presStyleCnt="0"/>
      <dgm:spPr/>
    </dgm:pt>
    <dgm:pt modelId="{18276C0D-17E3-4749-BFCF-11535FBE207A}" type="pres">
      <dgm:prSet presAssocID="{46DCF4C0-9D79-4123-95B9-25CE0E390785}" presName="bigChev" presStyleLbl="node1" presStyleIdx="0" presStyleCnt="1" custScaleX="288045" custScaleY="124047"/>
      <dgm:spPr/>
      <dgm:t>
        <a:bodyPr/>
        <a:lstStyle/>
        <a:p>
          <a:endParaRPr lang="ru-RU"/>
        </a:p>
      </dgm:t>
    </dgm:pt>
  </dgm:ptLst>
  <dgm:cxnLst>
    <dgm:cxn modelId="{8F3D3CC3-4DEB-4C7B-8980-FFF34BE1D9FE}" srcId="{18DABE9F-2334-495D-BAF8-F8CB8150C75C}" destId="{46DCF4C0-9D79-4123-95B9-25CE0E390785}" srcOrd="0" destOrd="0" parTransId="{D153D673-2C01-488D-8109-DFDFF5CD426C}" sibTransId="{DFB7F32A-1316-453B-9D04-0892A81438D6}"/>
    <dgm:cxn modelId="{2F520541-7122-4BE7-BA79-58D5A7B888F6}" type="presOf" srcId="{18DABE9F-2334-495D-BAF8-F8CB8150C75C}" destId="{5EB2F81F-8859-4153-BE54-799F6AD26FEA}" srcOrd="0" destOrd="0" presId="urn:microsoft.com/office/officeart/2005/8/layout/lProcess3"/>
    <dgm:cxn modelId="{565964EB-08F4-4F45-8B50-E43E494BB37D}" type="presOf" srcId="{46DCF4C0-9D79-4123-95B9-25CE0E390785}" destId="{18276C0D-17E3-4749-BFCF-11535FBE207A}" srcOrd="0" destOrd="0" presId="urn:microsoft.com/office/officeart/2005/8/layout/lProcess3"/>
    <dgm:cxn modelId="{B075403A-B57A-4306-97EA-B156CA796EB8}" type="presParOf" srcId="{5EB2F81F-8859-4153-BE54-799F6AD26FEA}" destId="{5BEBE110-6EA1-4D72-8970-C88C34A6E2AE}" srcOrd="0" destOrd="0" presId="urn:microsoft.com/office/officeart/2005/8/layout/lProcess3"/>
    <dgm:cxn modelId="{89FF81EC-0273-4BF1-BA3A-EFF56C2883F7}" type="presParOf" srcId="{5BEBE110-6EA1-4D72-8970-C88C34A6E2AE}" destId="{18276C0D-17E3-4749-BFCF-11535FBE207A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23580E8-F47F-475F-ABFA-B68E62596E00}" type="doc">
      <dgm:prSet loTypeId="urn:microsoft.com/office/officeart/2005/8/layout/l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129217-7E7A-4362-81F6-598CB52DCC93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Познавательное развитие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291A6A-9F67-4D45-93BD-CFC020360067}" type="parTrans" cxnId="{C1A6B4EE-DAE1-4B42-B8BB-FD19C1B7E8F3}">
      <dgm:prSet/>
      <dgm:spPr/>
      <dgm:t>
        <a:bodyPr/>
        <a:lstStyle/>
        <a:p>
          <a:endParaRPr lang="ru-RU"/>
        </a:p>
      </dgm:t>
    </dgm:pt>
    <dgm:pt modelId="{A0C2620E-4995-4419-AC09-DD85574DB74D}" type="sibTrans" cxnId="{C1A6B4EE-DAE1-4B42-B8BB-FD19C1B7E8F3}">
      <dgm:prSet/>
      <dgm:spPr/>
      <dgm:t>
        <a:bodyPr/>
        <a:lstStyle/>
        <a:p>
          <a:endParaRPr lang="ru-RU"/>
        </a:p>
      </dgm:t>
    </dgm:pt>
    <dgm:pt modelId="{4C90191D-924C-4BB9-BACE-8A087AD589CF}" type="pres">
      <dgm:prSet presAssocID="{623580E8-F47F-475F-ABFA-B68E62596E0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89BAAB-EBFA-404C-9B69-45C86DC9B784}" type="pres">
      <dgm:prSet presAssocID="{70129217-7E7A-4362-81F6-598CB52DCC93}" presName="horFlow" presStyleCnt="0"/>
      <dgm:spPr/>
    </dgm:pt>
    <dgm:pt modelId="{124A49D7-5D9B-4026-8278-DDE2082BE88E}" type="pres">
      <dgm:prSet presAssocID="{70129217-7E7A-4362-81F6-598CB52DCC93}" presName="bigChev" presStyleLbl="node1" presStyleIdx="0" presStyleCnt="1" custLinFactNeighborX="-3448" custLinFactNeighborY="-14655"/>
      <dgm:spPr/>
      <dgm:t>
        <a:bodyPr/>
        <a:lstStyle/>
        <a:p>
          <a:endParaRPr lang="ru-RU"/>
        </a:p>
      </dgm:t>
    </dgm:pt>
  </dgm:ptLst>
  <dgm:cxnLst>
    <dgm:cxn modelId="{3F6CA3AA-C7D0-4E98-8B43-92D5BF956E67}" type="presOf" srcId="{623580E8-F47F-475F-ABFA-B68E62596E00}" destId="{4C90191D-924C-4BB9-BACE-8A087AD589CF}" srcOrd="0" destOrd="0" presId="urn:microsoft.com/office/officeart/2005/8/layout/lProcess3"/>
    <dgm:cxn modelId="{A37E1431-E254-470B-93C7-FB3E33D7781D}" type="presOf" srcId="{70129217-7E7A-4362-81F6-598CB52DCC93}" destId="{124A49D7-5D9B-4026-8278-DDE2082BE88E}" srcOrd="0" destOrd="0" presId="urn:microsoft.com/office/officeart/2005/8/layout/lProcess3"/>
    <dgm:cxn modelId="{C1A6B4EE-DAE1-4B42-B8BB-FD19C1B7E8F3}" srcId="{623580E8-F47F-475F-ABFA-B68E62596E00}" destId="{70129217-7E7A-4362-81F6-598CB52DCC93}" srcOrd="0" destOrd="0" parTransId="{6A291A6A-9F67-4D45-93BD-CFC020360067}" sibTransId="{A0C2620E-4995-4419-AC09-DD85574DB74D}"/>
    <dgm:cxn modelId="{2B3F9454-2370-4BE4-AF72-3D83CA86A345}" type="presParOf" srcId="{4C90191D-924C-4BB9-BACE-8A087AD589CF}" destId="{5189BAAB-EBFA-404C-9B69-45C86DC9B784}" srcOrd="0" destOrd="0" presId="urn:microsoft.com/office/officeart/2005/8/layout/lProcess3"/>
    <dgm:cxn modelId="{9D2A4964-C40D-4617-B03A-6E086DCF599F}" type="presParOf" srcId="{5189BAAB-EBFA-404C-9B69-45C86DC9B784}" destId="{124A49D7-5D9B-4026-8278-DDE2082BE88E}" srcOrd="0" destOrd="0" presId="urn:microsoft.com/office/officeart/2005/8/layout/lProcess3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2BA95E-9729-498E-9933-94D4326DD8C9}" type="doc">
      <dgm:prSet loTypeId="urn:microsoft.com/office/officeart/2005/8/layout/lProcess3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DA2EA28-6682-4E30-9047-6F9A14BF5FC4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9F8B254-D9C8-4F40-9F9E-A0448FF18618}" type="parTrans" cxnId="{5059B14D-9D4E-4D68-B921-CF68F2C07120}">
      <dgm:prSet/>
      <dgm:spPr/>
      <dgm:t>
        <a:bodyPr/>
        <a:lstStyle/>
        <a:p>
          <a:endParaRPr lang="ru-RU"/>
        </a:p>
      </dgm:t>
    </dgm:pt>
    <dgm:pt modelId="{BC07D905-5382-4BE0-BA28-114A9718ED86}" type="sibTrans" cxnId="{5059B14D-9D4E-4D68-B921-CF68F2C07120}">
      <dgm:prSet/>
      <dgm:spPr/>
      <dgm:t>
        <a:bodyPr/>
        <a:lstStyle/>
        <a:p>
          <a:endParaRPr lang="ru-RU"/>
        </a:p>
      </dgm:t>
    </dgm:pt>
    <dgm:pt modelId="{F1305A5D-DE8E-44A8-BCF4-0EBD3F99917B}" type="pres">
      <dgm:prSet presAssocID="{0C2BA95E-9729-498E-9933-94D4326DD8C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732E6DC-3850-414D-821D-D0A44BFA4743}" type="pres">
      <dgm:prSet presAssocID="{2DA2EA28-6682-4E30-9047-6F9A14BF5FC4}" presName="horFlow" presStyleCnt="0"/>
      <dgm:spPr/>
    </dgm:pt>
    <dgm:pt modelId="{72412D2C-FE3E-48E7-9868-2756223E1D1D}" type="pres">
      <dgm:prSet presAssocID="{2DA2EA28-6682-4E30-9047-6F9A14BF5FC4}" presName="bigChev" presStyleLbl="node1" presStyleIdx="0" presStyleCnt="1" custScaleX="114670" custLinFactNeighborX="-8073" custLinFactNeighborY="6617"/>
      <dgm:spPr/>
      <dgm:t>
        <a:bodyPr/>
        <a:lstStyle/>
        <a:p>
          <a:endParaRPr lang="ru-RU"/>
        </a:p>
      </dgm:t>
    </dgm:pt>
  </dgm:ptLst>
  <dgm:cxnLst>
    <dgm:cxn modelId="{5059B14D-9D4E-4D68-B921-CF68F2C07120}" srcId="{0C2BA95E-9729-498E-9933-94D4326DD8C9}" destId="{2DA2EA28-6682-4E30-9047-6F9A14BF5FC4}" srcOrd="0" destOrd="0" parTransId="{69F8B254-D9C8-4F40-9F9E-A0448FF18618}" sibTransId="{BC07D905-5382-4BE0-BA28-114A9718ED86}"/>
    <dgm:cxn modelId="{D5F9E589-8BE9-4E19-A23B-4034AE9125A1}" type="presOf" srcId="{2DA2EA28-6682-4E30-9047-6F9A14BF5FC4}" destId="{72412D2C-FE3E-48E7-9868-2756223E1D1D}" srcOrd="0" destOrd="0" presId="urn:microsoft.com/office/officeart/2005/8/layout/lProcess3"/>
    <dgm:cxn modelId="{B214899C-AB59-4048-AD30-920CCC9F70C6}" type="presOf" srcId="{0C2BA95E-9729-498E-9933-94D4326DD8C9}" destId="{F1305A5D-DE8E-44A8-BCF4-0EBD3F99917B}" srcOrd="0" destOrd="0" presId="urn:microsoft.com/office/officeart/2005/8/layout/lProcess3"/>
    <dgm:cxn modelId="{DC9C0247-D6F3-4D6E-9470-448B5CD42DC8}" type="presParOf" srcId="{F1305A5D-DE8E-44A8-BCF4-0EBD3F99917B}" destId="{A732E6DC-3850-414D-821D-D0A44BFA4743}" srcOrd="0" destOrd="0" presId="urn:microsoft.com/office/officeart/2005/8/layout/lProcess3"/>
    <dgm:cxn modelId="{B3EC46B2-0062-4165-AB6A-913EE0BD3DE0}" type="presParOf" srcId="{A732E6DC-3850-414D-821D-D0A44BFA4743}" destId="{72412D2C-FE3E-48E7-9868-2756223E1D1D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3580E8-F47F-475F-ABFA-B68E62596E00}" type="doc">
      <dgm:prSet loTypeId="urn:microsoft.com/office/officeart/2005/8/layout/lProcess3" loCatId="process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70129217-7E7A-4362-81F6-598CB52DCC93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Физическое развитие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291A6A-9F67-4D45-93BD-CFC020360067}" type="parTrans" cxnId="{C1A6B4EE-DAE1-4B42-B8BB-FD19C1B7E8F3}">
      <dgm:prSet/>
      <dgm:spPr/>
      <dgm:t>
        <a:bodyPr/>
        <a:lstStyle/>
        <a:p>
          <a:endParaRPr lang="ru-RU"/>
        </a:p>
      </dgm:t>
    </dgm:pt>
    <dgm:pt modelId="{A0C2620E-4995-4419-AC09-DD85574DB74D}" type="sibTrans" cxnId="{C1A6B4EE-DAE1-4B42-B8BB-FD19C1B7E8F3}">
      <dgm:prSet/>
      <dgm:spPr/>
      <dgm:t>
        <a:bodyPr/>
        <a:lstStyle/>
        <a:p>
          <a:endParaRPr lang="ru-RU"/>
        </a:p>
      </dgm:t>
    </dgm:pt>
    <dgm:pt modelId="{4C90191D-924C-4BB9-BACE-8A087AD589CF}" type="pres">
      <dgm:prSet presAssocID="{623580E8-F47F-475F-ABFA-B68E62596E0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189BAAB-EBFA-404C-9B69-45C86DC9B784}" type="pres">
      <dgm:prSet presAssocID="{70129217-7E7A-4362-81F6-598CB52DCC93}" presName="horFlow" presStyleCnt="0"/>
      <dgm:spPr/>
    </dgm:pt>
    <dgm:pt modelId="{124A49D7-5D9B-4026-8278-DDE2082BE88E}" type="pres">
      <dgm:prSet presAssocID="{70129217-7E7A-4362-81F6-598CB52DCC93}" presName="bigChev" presStyleLbl="node1" presStyleIdx="0" presStyleCnt="1" custLinFactNeighborX="-3448" custLinFactNeighborY="-14655"/>
      <dgm:spPr/>
      <dgm:t>
        <a:bodyPr/>
        <a:lstStyle/>
        <a:p>
          <a:endParaRPr lang="ru-RU"/>
        </a:p>
      </dgm:t>
    </dgm:pt>
  </dgm:ptLst>
  <dgm:cxnLst>
    <dgm:cxn modelId="{8674023C-3677-42A7-983B-5800BBF5DA3A}" type="presOf" srcId="{70129217-7E7A-4362-81F6-598CB52DCC93}" destId="{124A49D7-5D9B-4026-8278-DDE2082BE88E}" srcOrd="0" destOrd="0" presId="urn:microsoft.com/office/officeart/2005/8/layout/lProcess3"/>
    <dgm:cxn modelId="{87C5CFBF-71EE-42D9-98BC-C36828D4C89E}" type="presOf" srcId="{623580E8-F47F-475F-ABFA-B68E62596E00}" destId="{4C90191D-924C-4BB9-BACE-8A087AD589CF}" srcOrd="0" destOrd="0" presId="urn:microsoft.com/office/officeart/2005/8/layout/lProcess3"/>
    <dgm:cxn modelId="{C1A6B4EE-DAE1-4B42-B8BB-FD19C1B7E8F3}" srcId="{623580E8-F47F-475F-ABFA-B68E62596E00}" destId="{70129217-7E7A-4362-81F6-598CB52DCC93}" srcOrd="0" destOrd="0" parTransId="{6A291A6A-9F67-4D45-93BD-CFC020360067}" sibTransId="{A0C2620E-4995-4419-AC09-DD85574DB74D}"/>
    <dgm:cxn modelId="{169C72EA-E8F0-41CC-81BE-DD56B123BC8D}" type="presParOf" srcId="{4C90191D-924C-4BB9-BACE-8A087AD589CF}" destId="{5189BAAB-EBFA-404C-9B69-45C86DC9B784}" srcOrd="0" destOrd="0" presId="urn:microsoft.com/office/officeart/2005/8/layout/lProcess3"/>
    <dgm:cxn modelId="{64C75FD8-E0FD-43CD-A5BE-135D57BECE3B}" type="presParOf" srcId="{5189BAAB-EBFA-404C-9B69-45C86DC9B784}" destId="{124A49D7-5D9B-4026-8278-DDE2082BE88E}" srcOrd="0" destOrd="0" presId="urn:microsoft.com/office/officeart/2005/8/layout/lProcess3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47D6A6-58BD-4245-8FEF-A2462FF2FB4E}" type="doc">
      <dgm:prSet loTypeId="urn:microsoft.com/office/officeart/2005/8/layout/lProcess3" loCatId="process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186358A-17BE-4D23-9D63-21EB64D211D5}">
      <dgm:prSet/>
      <dgm:spPr/>
      <dgm:t>
        <a:bodyPr/>
        <a:lstStyle/>
        <a:p>
          <a:pPr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F43B3CF-9C61-484A-B016-45F5809BE13E}" type="parTrans" cxnId="{B2725ADD-5E50-40F0-9C24-416953C59E5C}">
      <dgm:prSet/>
      <dgm:spPr/>
      <dgm:t>
        <a:bodyPr/>
        <a:lstStyle/>
        <a:p>
          <a:endParaRPr lang="ru-RU"/>
        </a:p>
      </dgm:t>
    </dgm:pt>
    <dgm:pt modelId="{B8550512-F4B9-4E19-B9EB-AD0D2FD221C7}" type="sibTrans" cxnId="{B2725ADD-5E50-40F0-9C24-416953C59E5C}">
      <dgm:prSet/>
      <dgm:spPr/>
      <dgm:t>
        <a:bodyPr/>
        <a:lstStyle/>
        <a:p>
          <a:endParaRPr lang="ru-RU"/>
        </a:p>
      </dgm:t>
    </dgm:pt>
    <dgm:pt modelId="{E173681C-6934-4359-AB0A-72EB39005BDB}" type="pres">
      <dgm:prSet presAssocID="{A147D6A6-58BD-4245-8FEF-A2462FF2FB4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F76FFE5-E414-48B6-98B1-BA1D3F0FD6B6}" type="pres">
      <dgm:prSet presAssocID="{6186358A-17BE-4D23-9D63-21EB64D211D5}" presName="horFlow" presStyleCnt="0"/>
      <dgm:spPr/>
    </dgm:pt>
    <dgm:pt modelId="{1CFE839E-5390-4466-9A27-90DBAA27161E}" type="pres">
      <dgm:prSet presAssocID="{6186358A-17BE-4D23-9D63-21EB64D211D5}" presName="bigChev" presStyleLbl="node1" presStyleIdx="0" presStyleCnt="1" custScaleX="198542" custLinFactNeighborX="887" custLinFactNeighborY="-62"/>
      <dgm:spPr/>
      <dgm:t>
        <a:bodyPr/>
        <a:lstStyle/>
        <a:p>
          <a:endParaRPr lang="ru-RU"/>
        </a:p>
      </dgm:t>
    </dgm:pt>
  </dgm:ptLst>
  <dgm:cxnLst>
    <dgm:cxn modelId="{B2725ADD-5E50-40F0-9C24-416953C59E5C}" srcId="{A147D6A6-58BD-4245-8FEF-A2462FF2FB4E}" destId="{6186358A-17BE-4D23-9D63-21EB64D211D5}" srcOrd="0" destOrd="0" parTransId="{7F43B3CF-9C61-484A-B016-45F5809BE13E}" sibTransId="{B8550512-F4B9-4E19-B9EB-AD0D2FD221C7}"/>
    <dgm:cxn modelId="{65CE6C3F-C1D0-443E-A6F2-78BEADBCC471}" type="presOf" srcId="{6186358A-17BE-4D23-9D63-21EB64D211D5}" destId="{1CFE839E-5390-4466-9A27-90DBAA27161E}" srcOrd="0" destOrd="0" presId="urn:microsoft.com/office/officeart/2005/8/layout/lProcess3"/>
    <dgm:cxn modelId="{C6889D96-52BD-487C-B32A-0D9099A3D014}" type="presOf" srcId="{A147D6A6-58BD-4245-8FEF-A2462FF2FB4E}" destId="{E173681C-6934-4359-AB0A-72EB39005BDB}" srcOrd="0" destOrd="0" presId="urn:microsoft.com/office/officeart/2005/8/layout/lProcess3"/>
    <dgm:cxn modelId="{D0321BB6-98B9-45C6-9353-2942534674B5}" type="presParOf" srcId="{E173681C-6934-4359-AB0A-72EB39005BDB}" destId="{CF76FFE5-E414-48B6-98B1-BA1D3F0FD6B6}" srcOrd="0" destOrd="0" presId="urn:microsoft.com/office/officeart/2005/8/layout/lProcess3"/>
    <dgm:cxn modelId="{0BDC1632-759A-4ACB-9A0D-1F99FA7CC177}" type="presParOf" srcId="{CF76FFE5-E414-48B6-98B1-BA1D3F0FD6B6}" destId="{1CFE839E-5390-4466-9A27-90DBAA27161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5432B8-601B-4A93-ADBD-5DE51993DDCB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131ECA-1556-4448-BCF9-3762CF51A410}">
      <dgm:prSet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формирование предпосылок учебной деятельности».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3C55704-0860-41CB-BB17-CE32D390E7DE}" type="parTrans" cxnId="{76317277-93A5-4508-AAEB-64C817BFFB0B}">
      <dgm:prSet/>
      <dgm:spPr/>
      <dgm:t>
        <a:bodyPr/>
        <a:lstStyle/>
        <a:p>
          <a:endParaRPr lang="ru-RU"/>
        </a:p>
      </dgm:t>
    </dgm:pt>
    <dgm:pt modelId="{E92AE7DE-8EBC-4D8D-96BD-B9A51FEB30B2}" type="sibTrans" cxnId="{76317277-93A5-4508-AAEB-64C817BFFB0B}">
      <dgm:prSet/>
      <dgm:spPr/>
      <dgm:t>
        <a:bodyPr/>
        <a:lstStyle/>
        <a:p>
          <a:endParaRPr lang="ru-RU"/>
        </a:p>
      </dgm:t>
    </dgm:pt>
    <dgm:pt modelId="{99D9317C-4AF3-4792-A84E-6DA57003C1A8}">
      <dgm:prSet/>
      <dgm:spPr>
        <a:solidFill>
          <a:srgbClr val="FC707D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ru-RU" b="1" dirty="0" smtClean="0">
              <a:effectLst/>
              <a:latin typeface="Times New Roman" pitchFamily="18" charset="0"/>
              <a:cs typeface="Times New Roman" pitchFamily="18" charset="0"/>
            </a:rPr>
            <a:t>Федеральный Государственный Образовательного Стандарт определяет один из основных принципов дошкольного образования: приобщение детей к социокультурным нормам, традициям семьи, общества и государства. </a:t>
          </a:r>
          <a:endParaRPr lang="ru-RU" b="1" dirty="0">
            <a:effectLst/>
            <a:latin typeface="Times New Roman" pitchFamily="18" charset="0"/>
            <a:cs typeface="Times New Roman" pitchFamily="18" charset="0"/>
          </a:endParaRPr>
        </a:p>
      </dgm:t>
    </dgm:pt>
    <dgm:pt modelId="{8EE5E2D6-21D3-4880-B92B-E422209B0556}" type="parTrans" cxnId="{63C0A1C7-0727-4DAF-91CB-1AAD8FF1D3CF}">
      <dgm:prSet/>
      <dgm:spPr/>
      <dgm:t>
        <a:bodyPr/>
        <a:lstStyle/>
        <a:p>
          <a:endParaRPr lang="ru-RU"/>
        </a:p>
      </dgm:t>
    </dgm:pt>
    <dgm:pt modelId="{7E610915-005D-4A98-AC69-AA5D06FC153A}" type="sibTrans" cxnId="{63C0A1C7-0727-4DAF-91CB-1AAD8FF1D3CF}">
      <dgm:prSet/>
      <dgm:spPr/>
      <dgm:t>
        <a:bodyPr/>
        <a:lstStyle/>
        <a:p>
          <a:endParaRPr lang="ru-RU"/>
        </a:p>
      </dgm:t>
    </dgm:pt>
    <dgm:pt modelId="{B9C45AFF-7B75-41F7-879E-611C7E69EF22}" type="pres">
      <dgm:prSet presAssocID="{6F5432B8-601B-4A93-ADBD-5DE51993DDC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17783B8-7529-454A-B323-C209B822483C}" type="pres">
      <dgm:prSet presAssocID="{E9131ECA-1556-4448-BCF9-3762CF51A410}" presName="horFlow" presStyleCnt="0"/>
      <dgm:spPr/>
    </dgm:pt>
    <dgm:pt modelId="{D30C8091-BD03-4C57-87B1-2C0CD0FD8DDC}" type="pres">
      <dgm:prSet presAssocID="{E9131ECA-1556-4448-BCF9-3762CF51A410}" presName="bigChev" presStyleLbl="node1" presStyleIdx="0" presStyleCnt="2" custScaleX="155860"/>
      <dgm:spPr/>
      <dgm:t>
        <a:bodyPr/>
        <a:lstStyle/>
        <a:p>
          <a:endParaRPr lang="ru-RU"/>
        </a:p>
      </dgm:t>
    </dgm:pt>
    <dgm:pt modelId="{2FDBE2F4-2556-4A56-9429-2EF03E9F5149}" type="pres">
      <dgm:prSet presAssocID="{E9131ECA-1556-4448-BCF9-3762CF51A410}" presName="vSp" presStyleCnt="0"/>
      <dgm:spPr/>
    </dgm:pt>
    <dgm:pt modelId="{BC5AF6FD-9F0C-4153-952D-0CF57236EC54}" type="pres">
      <dgm:prSet presAssocID="{99D9317C-4AF3-4792-A84E-6DA57003C1A8}" presName="horFlow" presStyleCnt="0"/>
      <dgm:spPr/>
    </dgm:pt>
    <dgm:pt modelId="{660ECCEA-6515-49AC-B785-CDF0D4511A9E}" type="pres">
      <dgm:prSet presAssocID="{99D9317C-4AF3-4792-A84E-6DA57003C1A8}" presName="bigChev" presStyleLbl="node1" presStyleIdx="1" presStyleCnt="2" custScaleX="156098"/>
      <dgm:spPr/>
      <dgm:t>
        <a:bodyPr/>
        <a:lstStyle/>
        <a:p>
          <a:endParaRPr lang="ru-RU"/>
        </a:p>
      </dgm:t>
    </dgm:pt>
  </dgm:ptLst>
  <dgm:cxnLst>
    <dgm:cxn modelId="{63C0A1C7-0727-4DAF-91CB-1AAD8FF1D3CF}" srcId="{6F5432B8-601B-4A93-ADBD-5DE51993DDCB}" destId="{99D9317C-4AF3-4792-A84E-6DA57003C1A8}" srcOrd="1" destOrd="0" parTransId="{8EE5E2D6-21D3-4880-B92B-E422209B0556}" sibTransId="{7E610915-005D-4A98-AC69-AA5D06FC153A}"/>
    <dgm:cxn modelId="{03D7BAEC-4A31-43D9-97AE-B23B0E6D3E7D}" type="presOf" srcId="{99D9317C-4AF3-4792-A84E-6DA57003C1A8}" destId="{660ECCEA-6515-49AC-B785-CDF0D4511A9E}" srcOrd="0" destOrd="0" presId="urn:microsoft.com/office/officeart/2005/8/layout/lProcess3"/>
    <dgm:cxn modelId="{F91B0D17-B9CF-428B-81FD-651ECB5809BA}" type="presOf" srcId="{E9131ECA-1556-4448-BCF9-3762CF51A410}" destId="{D30C8091-BD03-4C57-87B1-2C0CD0FD8DDC}" srcOrd="0" destOrd="0" presId="urn:microsoft.com/office/officeart/2005/8/layout/lProcess3"/>
    <dgm:cxn modelId="{1702F571-97E4-4C4F-B508-8176A2BF196C}" type="presOf" srcId="{6F5432B8-601B-4A93-ADBD-5DE51993DDCB}" destId="{B9C45AFF-7B75-41F7-879E-611C7E69EF22}" srcOrd="0" destOrd="0" presId="urn:microsoft.com/office/officeart/2005/8/layout/lProcess3"/>
    <dgm:cxn modelId="{76317277-93A5-4508-AAEB-64C817BFFB0B}" srcId="{6F5432B8-601B-4A93-ADBD-5DE51993DDCB}" destId="{E9131ECA-1556-4448-BCF9-3762CF51A410}" srcOrd="0" destOrd="0" parTransId="{A3C55704-0860-41CB-BB17-CE32D390E7DE}" sibTransId="{E92AE7DE-8EBC-4D8D-96BD-B9A51FEB30B2}"/>
    <dgm:cxn modelId="{8DBBB1B9-3E2F-41FA-BA78-B370353031F0}" type="presParOf" srcId="{B9C45AFF-7B75-41F7-879E-611C7E69EF22}" destId="{717783B8-7529-454A-B323-C209B822483C}" srcOrd="0" destOrd="0" presId="urn:microsoft.com/office/officeart/2005/8/layout/lProcess3"/>
    <dgm:cxn modelId="{711DDA5E-F883-49C7-913D-BD45C00F15C6}" type="presParOf" srcId="{717783B8-7529-454A-B323-C209B822483C}" destId="{D30C8091-BD03-4C57-87B1-2C0CD0FD8DDC}" srcOrd="0" destOrd="0" presId="urn:microsoft.com/office/officeart/2005/8/layout/lProcess3"/>
    <dgm:cxn modelId="{07174043-058C-464C-82D0-312CEC8765E4}" type="presParOf" srcId="{B9C45AFF-7B75-41F7-879E-611C7E69EF22}" destId="{2FDBE2F4-2556-4A56-9429-2EF03E9F5149}" srcOrd="1" destOrd="0" presId="urn:microsoft.com/office/officeart/2005/8/layout/lProcess3"/>
    <dgm:cxn modelId="{A5D1FFAF-B6F7-4AF5-9CF4-16A1DE343D1E}" type="presParOf" srcId="{B9C45AFF-7B75-41F7-879E-611C7E69EF22}" destId="{BC5AF6FD-9F0C-4153-952D-0CF57236EC54}" srcOrd="2" destOrd="0" presId="urn:microsoft.com/office/officeart/2005/8/layout/lProcess3"/>
    <dgm:cxn modelId="{BA0E8CA4-EA5C-48C6-A27E-183ED438A005}" type="presParOf" srcId="{BC5AF6FD-9F0C-4153-952D-0CF57236EC54}" destId="{660ECCEA-6515-49AC-B785-CDF0D4511A9E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713026-8004-4E8B-89E5-74D3E734557F}" type="doc">
      <dgm:prSet loTypeId="urn:microsoft.com/office/officeart/2005/8/layout/chevron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89F5BB2-C1DE-43AB-8229-BFB9EEA30F4F}">
      <dgm:prSet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0"/>
          <a:r>
            <a:rPr lang="ru-RU" dirty="0" smtClean="0"/>
            <a:t>Цель</a:t>
          </a:r>
          <a:endParaRPr lang="ru-RU" dirty="0"/>
        </a:p>
      </dgm:t>
    </dgm:pt>
    <dgm:pt modelId="{356ADDAD-54FF-49FD-AB68-76C8FCC4A111}" type="parTrans" cxnId="{F50545BF-BCE5-41C0-A059-DAF52B685495}">
      <dgm:prSet/>
      <dgm:spPr/>
      <dgm:t>
        <a:bodyPr/>
        <a:lstStyle/>
        <a:p>
          <a:endParaRPr lang="ru-RU"/>
        </a:p>
      </dgm:t>
    </dgm:pt>
    <dgm:pt modelId="{C650449E-B3A2-4B50-84CA-15E16DD61701}" type="sibTrans" cxnId="{F50545BF-BCE5-41C0-A059-DAF52B685495}">
      <dgm:prSet/>
      <dgm:spPr/>
      <dgm:t>
        <a:bodyPr/>
        <a:lstStyle/>
        <a:p>
          <a:endParaRPr lang="ru-RU"/>
        </a:p>
      </dgm:t>
    </dgm:pt>
    <dgm:pt modelId="{44543300-F743-4E64-B19F-1C997BAEC411}">
      <dgm:prSet/>
      <dgm:spPr>
        <a:noFill/>
        <a:ln>
          <a:noFill/>
        </a:ln>
        <a:effectLst>
          <a:outerShdw blurRad="57785" dist="33020" dir="318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gm:spPr>
      <dgm:t>
        <a:bodyPr/>
        <a:lstStyle/>
        <a:p>
          <a:pPr algn="l" rtl="0"/>
          <a:r>
            <a:rPr lang="ru-RU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создание комплекса условий, способствующих реализации системы мероприятий по нравственно-патриотическому воспитанию дошкольников</a:t>
          </a:r>
          <a:endParaRPr lang="ru-RU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CB24A91E-88D2-4186-896E-99E190D428D1}" type="parTrans" cxnId="{097400F0-81B0-4D77-B9B6-C42E85C7286F}">
      <dgm:prSet/>
      <dgm:spPr/>
      <dgm:t>
        <a:bodyPr/>
        <a:lstStyle/>
        <a:p>
          <a:endParaRPr lang="ru-RU"/>
        </a:p>
      </dgm:t>
    </dgm:pt>
    <dgm:pt modelId="{095CD7A1-90AE-4739-9320-A2672B6E50C2}" type="sibTrans" cxnId="{097400F0-81B0-4D77-B9B6-C42E85C7286F}">
      <dgm:prSet/>
      <dgm:spPr/>
      <dgm:t>
        <a:bodyPr/>
        <a:lstStyle/>
        <a:p>
          <a:endParaRPr lang="ru-RU"/>
        </a:p>
      </dgm:t>
    </dgm:pt>
    <dgm:pt modelId="{F6F3FBF9-C5D2-4F4C-B9BE-71BA73DBD90B}" type="pres">
      <dgm:prSet presAssocID="{2A713026-8004-4E8B-89E5-74D3E73455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3BB180-E8B7-4A1D-AEC4-DE3367497E44}" type="pres">
      <dgm:prSet presAssocID="{989F5BB2-C1DE-43AB-8229-BFB9EEA30F4F}" presName="composite" presStyleCnt="0"/>
      <dgm:spPr/>
    </dgm:pt>
    <dgm:pt modelId="{83CA75EF-560F-44A0-BB6D-5F1065C3A101}" type="pres">
      <dgm:prSet presAssocID="{989F5BB2-C1DE-43AB-8229-BFB9EEA30F4F}" presName="parentText" presStyleLbl="alignNode1" presStyleIdx="0" presStyleCnt="1" custScaleX="87552" custLinFactNeighborX="4536" custLinFactNeighborY="-102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742C3-5976-4F26-8B6C-FB583DFDDE9A}" type="pres">
      <dgm:prSet presAssocID="{989F5BB2-C1DE-43AB-8229-BFB9EEA30F4F}" presName="descendantText" presStyleLbl="alignAcc1" presStyleIdx="0" presStyleCnt="1" custScaleX="100837" custScaleY="148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0545BF-BCE5-41C0-A059-DAF52B685495}" srcId="{2A713026-8004-4E8B-89E5-74D3E734557F}" destId="{989F5BB2-C1DE-43AB-8229-BFB9EEA30F4F}" srcOrd="0" destOrd="0" parTransId="{356ADDAD-54FF-49FD-AB68-76C8FCC4A111}" sibTransId="{C650449E-B3A2-4B50-84CA-15E16DD61701}"/>
    <dgm:cxn modelId="{BE5F33C3-1ABF-4412-86D7-93FAD6E3D8D3}" type="presOf" srcId="{989F5BB2-C1DE-43AB-8229-BFB9EEA30F4F}" destId="{83CA75EF-560F-44A0-BB6D-5F1065C3A101}" srcOrd="0" destOrd="0" presId="urn:microsoft.com/office/officeart/2005/8/layout/chevron2"/>
    <dgm:cxn modelId="{097400F0-81B0-4D77-B9B6-C42E85C7286F}" srcId="{989F5BB2-C1DE-43AB-8229-BFB9EEA30F4F}" destId="{44543300-F743-4E64-B19F-1C997BAEC411}" srcOrd="0" destOrd="0" parTransId="{CB24A91E-88D2-4186-896E-99E190D428D1}" sibTransId="{095CD7A1-90AE-4739-9320-A2672B6E50C2}"/>
    <dgm:cxn modelId="{1B71DF7F-FF32-457B-8011-F5D387387D97}" type="presOf" srcId="{2A713026-8004-4E8B-89E5-74D3E734557F}" destId="{F6F3FBF9-C5D2-4F4C-B9BE-71BA73DBD90B}" srcOrd="0" destOrd="0" presId="urn:microsoft.com/office/officeart/2005/8/layout/chevron2"/>
    <dgm:cxn modelId="{A1A6DAF4-6084-45A9-9E7C-2E4030D966EF}" type="presOf" srcId="{44543300-F743-4E64-B19F-1C997BAEC411}" destId="{BC2742C3-5976-4F26-8B6C-FB583DFDDE9A}" srcOrd="0" destOrd="0" presId="urn:microsoft.com/office/officeart/2005/8/layout/chevron2"/>
    <dgm:cxn modelId="{023A405F-A6F7-4EAC-95A8-2717FB8A1691}" type="presParOf" srcId="{F6F3FBF9-C5D2-4F4C-B9BE-71BA73DBD90B}" destId="{593BB180-E8B7-4A1D-AEC4-DE3367497E44}" srcOrd="0" destOrd="0" presId="urn:microsoft.com/office/officeart/2005/8/layout/chevron2"/>
    <dgm:cxn modelId="{53624646-686F-4D04-8EAC-4654E5555A02}" type="presParOf" srcId="{593BB180-E8B7-4A1D-AEC4-DE3367497E44}" destId="{83CA75EF-560F-44A0-BB6D-5F1065C3A101}" srcOrd="0" destOrd="0" presId="urn:microsoft.com/office/officeart/2005/8/layout/chevron2"/>
    <dgm:cxn modelId="{D215ED8D-18AD-4635-8232-969B9C7C791B}" type="presParOf" srcId="{593BB180-E8B7-4A1D-AEC4-DE3367497E44}" destId="{BC2742C3-5976-4F26-8B6C-FB583DFDDE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AE2805-AE2A-4E6D-8DE8-B2223639DF42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764750A0-5D0E-4A8A-B6A3-A14FDE35C890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1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FD6170E-5A84-4B93-AF9F-6A4B33DD63B6}" type="parTrans" cxnId="{8FD6F86E-15C4-4581-9DA8-7B48D6524712}">
      <dgm:prSet/>
      <dgm:spPr/>
      <dgm:t>
        <a:bodyPr/>
        <a:lstStyle/>
        <a:p>
          <a:endParaRPr lang="ru-RU"/>
        </a:p>
      </dgm:t>
    </dgm:pt>
    <dgm:pt modelId="{6098BE56-71AB-41F5-BA10-BB84C31110A0}" type="sibTrans" cxnId="{8FD6F86E-15C4-4581-9DA8-7B48D6524712}">
      <dgm:prSet/>
      <dgm:spPr/>
      <dgm:t>
        <a:bodyPr/>
        <a:lstStyle/>
        <a:p>
          <a:endParaRPr lang="ru-RU"/>
        </a:p>
      </dgm:t>
    </dgm:pt>
    <dgm:pt modelId="{BEAC3C26-1E12-483E-80C2-4852B866F9BE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2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04ED40BC-0F9C-4A06-A29C-A2CDC6B6DCD6}" type="parTrans" cxnId="{732D8F6A-8AD5-499A-825F-B5DD55105334}">
      <dgm:prSet/>
      <dgm:spPr/>
      <dgm:t>
        <a:bodyPr/>
        <a:lstStyle/>
        <a:p>
          <a:endParaRPr lang="ru-RU"/>
        </a:p>
      </dgm:t>
    </dgm:pt>
    <dgm:pt modelId="{3D034AA4-A0BD-42D3-A4CA-E8EA0C6DC040}" type="sibTrans" cxnId="{732D8F6A-8AD5-499A-825F-B5DD55105334}">
      <dgm:prSet/>
      <dgm:spPr/>
      <dgm:t>
        <a:bodyPr/>
        <a:lstStyle/>
        <a:p>
          <a:endParaRPr lang="ru-RU"/>
        </a:p>
      </dgm:t>
    </dgm:pt>
    <dgm:pt modelId="{13731719-0145-4FF1-B8D4-89A10B0AFAFA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Задача 3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92AD452-601B-4DCF-B364-EFD777AFE0EB}" type="parTrans" cxnId="{9F7622EF-030C-4F14-A847-6BBBAAA65F64}">
      <dgm:prSet/>
      <dgm:spPr/>
      <dgm:t>
        <a:bodyPr/>
        <a:lstStyle/>
        <a:p>
          <a:endParaRPr lang="ru-RU"/>
        </a:p>
      </dgm:t>
    </dgm:pt>
    <dgm:pt modelId="{64DF53A8-F177-43B8-B63E-9487B324F0BB}" type="sibTrans" cxnId="{9F7622EF-030C-4F14-A847-6BBBAAA65F64}">
      <dgm:prSet/>
      <dgm:spPr/>
      <dgm:t>
        <a:bodyPr/>
        <a:lstStyle/>
        <a:p>
          <a:endParaRPr lang="ru-RU"/>
        </a:p>
      </dgm:t>
    </dgm:pt>
    <dgm:pt modelId="{BE67DAD4-1A6B-4FCD-A8F8-E274DAAB9092}">
      <dgm:prSet custT="1"/>
      <dgm:spPr/>
      <dgm:t>
        <a:bodyPr/>
        <a:lstStyle/>
        <a:p>
          <a:pPr algn="l"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Разработать и внедрить в практику систему мероприятий,      направленных на развитие нравственно-патриотических чувств у детей старшего дошкольного возраста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157F60-A8B0-4CA9-B194-1A0EC0722384}" type="parTrans" cxnId="{9972A80D-52D0-44BB-B95E-99C4697339E0}">
      <dgm:prSet/>
      <dgm:spPr/>
      <dgm:t>
        <a:bodyPr/>
        <a:lstStyle/>
        <a:p>
          <a:endParaRPr lang="ru-RU"/>
        </a:p>
      </dgm:t>
    </dgm:pt>
    <dgm:pt modelId="{55E75FCB-0423-4B7B-8D84-30AF81339F5B}" type="sibTrans" cxnId="{9972A80D-52D0-44BB-B95E-99C4697339E0}">
      <dgm:prSet/>
      <dgm:spPr/>
      <dgm:t>
        <a:bodyPr/>
        <a:lstStyle/>
        <a:p>
          <a:endParaRPr lang="ru-RU"/>
        </a:p>
      </dgm:t>
    </dgm:pt>
    <dgm:pt modelId="{61E8082C-8978-476D-AD88-003CB0214F54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Усовершенствовать благоприятную развивающую предметно-пространственную среду,                          способствующую формированию нравственно-патриотических качеств у детей старшего дошкольного возраста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5FD78CC-2C52-43E1-99BF-D82A6573586B}" type="parTrans" cxnId="{7865677F-9750-4E82-AAB6-8E387F897752}">
      <dgm:prSet/>
      <dgm:spPr/>
      <dgm:t>
        <a:bodyPr/>
        <a:lstStyle/>
        <a:p>
          <a:endParaRPr lang="ru-RU"/>
        </a:p>
      </dgm:t>
    </dgm:pt>
    <dgm:pt modelId="{44C7D4EE-6165-43CF-9AAC-50DA44A1EDA8}" type="sibTrans" cxnId="{7865677F-9750-4E82-AAB6-8E387F897752}">
      <dgm:prSet/>
      <dgm:spPr/>
      <dgm:t>
        <a:bodyPr/>
        <a:lstStyle/>
        <a:p>
          <a:endParaRPr lang="ru-RU"/>
        </a:p>
      </dgm:t>
    </dgm:pt>
    <dgm:pt modelId="{DCF2C8CD-B8C2-4B1B-9B9A-B7BC48DB9D7B}">
      <dgm:prSet custT="1"/>
      <dgm:spPr/>
      <dgm:t>
        <a:bodyPr/>
        <a:lstStyle/>
        <a:p>
          <a:pPr rtl="0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Обеспечить взаимодействие всех участников образовательного процесса в социально-коммуникативной деятельности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2269200-77BC-43A7-AEDD-4D368E32AC52}" type="parTrans" cxnId="{6E03D283-F1FF-4749-930D-DD3CC7D0701D}">
      <dgm:prSet/>
      <dgm:spPr/>
      <dgm:t>
        <a:bodyPr/>
        <a:lstStyle/>
        <a:p>
          <a:endParaRPr lang="ru-RU"/>
        </a:p>
      </dgm:t>
    </dgm:pt>
    <dgm:pt modelId="{F73879AF-0473-40CC-AD96-036235E338B5}" type="sibTrans" cxnId="{6E03D283-F1FF-4749-930D-DD3CC7D0701D}">
      <dgm:prSet/>
      <dgm:spPr/>
      <dgm:t>
        <a:bodyPr/>
        <a:lstStyle/>
        <a:p>
          <a:endParaRPr lang="ru-RU"/>
        </a:p>
      </dgm:t>
    </dgm:pt>
    <dgm:pt modelId="{7AB37B24-6715-4174-A331-B037924EA511}" type="pres">
      <dgm:prSet presAssocID="{FFAE2805-AE2A-4E6D-8DE8-B2223639DF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F7351B-9470-42A8-B90A-B8AB9D2EBD4E}" type="pres">
      <dgm:prSet presAssocID="{FFAE2805-AE2A-4E6D-8DE8-B2223639DF42}" presName="tSp" presStyleCnt="0"/>
      <dgm:spPr/>
    </dgm:pt>
    <dgm:pt modelId="{A4D53D47-ED84-4198-8D9A-2D98542673B4}" type="pres">
      <dgm:prSet presAssocID="{FFAE2805-AE2A-4E6D-8DE8-B2223639DF42}" presName="bSp" presStyleCnt="0"/>
      <dgm:spPr/>
    </dgm:pt>
    <dgm:pt modelId="{899DF7B0-F969-4608-9B8A-A32152E04665}" type="pres">
      <dgm:prSet presAssocID="{FFAE2805-AE2A-4E6D-8DE8-B2223639DF42}" presName="process" presStyleCnt="0"/>
      <dgm:spPr/>
    </dgm:pt>
    <dgm:pt modelId="{9386A02F-7834-4414-A7BA-96D4440D86D7}" type="pres">
      <dgm:prSet presAssocID="{764750A0-5D0E-4A8A-B6A3-A14FDE35C890}" presName="composite1" presStyleCnt="0"/>
      <dgm:spPr/>
    </dgm:pt>
    <dgm:pt modelId="{B1CEE26A-28CF-4095-9868-24645C29D3BF}" type="pres">
      <dgm:prSet presAssocID="{764750A0-5D0E-4A8A-B6A3-A14FDE35C890}" presName="dummyNode1" presStyleLbl="node1" presStyleIdx="0" presStyleCnt="3"/>
      <dgm:spPr/>
    </dgm:pt>
    <dgm:pt modelId="{902C0D22-8BF7-4306-B15C-481D3617282D}" type="pres">
      <dgm:prSet presAssocID="{764750A0-5D0E-4A8A-B6A3-A14FDE35C890}" presName="childNode1" presStyleLbl="bgAcc1" presStyleIdx="0" presStyleCnt="3" custScaleX="110432" custScaleY="2276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EF42E-52FA-42A9-94B1-282829EA97E5}" type="pres">
      <dgm:prSet presAssocID="{764750A0-5D0E-4A8A-B6A3-A14FDE35C89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A28CF-3530-4C03-9984-C0C16EF41066}" type="pres">
      <dgm:prSet presAssocID="{764750A0-5D0E-4A8A-B6A3-A14FDE35C890}" presName="parentNode1" presStyleLbl="node1" presStyleIdx="0" presStyleCnt="3" custLinFactY="36524" custLinFactNeighborX="-23523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DBA9F8-DF4F-491D-AF91-85ABB2461E4A}" type="pres">
      <dgm:prSet presAssocID="{764750A0-5D0E-4A8A-B6A3-A14FDE35C890}" presName="connSite1" presStyleCnt="0"/>
      <dgm:spPr/>
    </dgm:pt>
    <dgm:pt modelId="{A034033A-B0E3-4282-9CD1-D10CFB535052}" type="pres">
      <dgm:prSet presAssocID="{6098BE56-71AB-41F5-BA10-BB84C31110A0}" presName="Name9" presStyleLbl="sibTrans2D1" presStyleIdx="0" presStyleCnt="2" custAng="2299088" custLinFactNeighborX="7610" custLinFactNeighborY="7709"/>
      <dgm:spPr/>
      <dgm:t>
        <a:bodyPr/>
        <a:lstStyle/>
        <a:p>
          <a:endParaRPr lang="ru-RU"/>
        </a:p>
      </dgm:t>
    </dgm:pt>
    <dgm:pt modelId="{3082E660-FD59-4958-9D4F-2C96DD094908}" type="pres">
      <dgm:prSet presAssocID="{BEAC3C26-1E12-483E-80C2-4852B866F9BE}" presName="composite2" presStyleCnt="0"/>
      <dgm:spPr/>
    </dgm:pt>
    <dgm:pt modelId="{4A479F93-037C-46C0-87D1-4A99B40DA3A7}" type="pres">
      <dgm:prSet presAssocID="{BEAC3C26-1E12-483E-80C2-4852B866F9BE}" presName="dummyNode2" presStyleLbl="node1" presStyleIdx="0" presStyleCnt="3"/>
      <dgm:spPr/>
    </dgm:pt>
    <dgm:pt modelId="{6560FA8E-9C8F-4A70-9502-E649E68C18D5}" type="pres">
      <dgm:prSet presAssocID="{BEAC3C26-1E12-483E-80C2-4852B866F9BE}" presName="childNode2" presStyleLbl="bgAcc1" presStyleIdx="1" presStyleCnt="3" custScaleX="133030" custScaleY="269194" custLinFactNeighborX="-1346" custLinFactNeighborY="1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FB495C-C25A-4C53-AF57-5A7CAD1CBDE7}" type="pres">
      <dgm:prSet presAssocID="{BEAC3C26-1E12-483E-80C2-4852B866F9B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7FD0F-6B8B-44C3-9248-53BD2994187F}" type="pres">
      <dgm:prSet presAssocID="{BEAC3C26-1E12-483E-80C2-4852B866F9BE}" presName="parentNode2" presStyleLbl="node1" presStyleIdx="1" presStyleCnt="3" custLinFactY="-70074" custLinFactNeighborX="1034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F87CE-17AF-4EEE-B58D-2A8EA6B11229}" type="pres">
      <dgm:prSet presAssocID="{BEAC3C26-1E12-483E-80C2-4852B866F9BE}" presName="connSite2" presStyleCnt="0"/>
      <dgm:spPr/>
    </dgm:pt>
    <dgm:pt modelId="{1794E533-FAB0-45B0-BACE-10ED3CC69711}" type="pres">
      <dgm:prSet presAssocID="{3D034AA4-A0BD-42D3-A4CA-E8EA0C6DC040}" presName="Name18" presStyleLbl="sibTrans2D1" presStyleIdx="1" presStyleCnt="2" custAng="20832105" custLinFactNeighborX="6670" custLinFactNeighborY="1640"/>
      <dgm:spPr/>
      <dgm:t>
        <a:bodyPr/>
        <a:lstStyle/>
        <a:p>
          <a:endParaRPr lang="ru-RU"/>
        </a:p>
      </dgm:t>
    </dgm:pt>
    <dgm:pt modelId="{5A14D7B3-ECD4-42F8-B40B-BC154FE446C6}" type="pres">
      <dgm:prSet presAssocID="{13731719-0145-4FF1-B8D4-89A10B0AFAFA}" presName="composite1" presStyleCnt="0"/>
      <dgm:spPr/>
    </dgm:pt>
    <dgm:pt modelId="{02AE81EF-032C-457E-83E8-BF6F81D9E74C}" type="pres">
      <dgm:prSet presAssocID="{13731719-0145-4FF1-B8D4-89A10B0AFAFA}" presName="dummyNode1" presStyleLbl="node1" presStyleIdx="1" presStyleCnt="3"/>
      <dgm:spPr/>
    </dgm:pt>
    <dgm:pt modelId="{F7F9268A-F01B-4467-B02A-0963C6C23200}" type="pres">
      <dgm:prSet presAssocID="{13731719-0145-4FF1-B8D4-89A10B0AFAFA}" presName="childNode1" presStyleLbl="bgAcc1" presStyleIdx="2" presStyleCnt="3" custScaleX="119446" custScaleY="168647" custLinFactNeighborX="-2649" custLinFactNeighborY="-1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8A2B8A-4AFF-4C10-830A-FD55B8251366}" type="pres">
      <dgm:prSet presAssocID="{13731719-0145-4FF1-B8D4-89A10B0AFAFA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EBCB1-92EE-41BE-9553-E94E70C97339}" type="pres">
      <dgm:prSet presAssocID="{13731719-0145-4FF1-B8D4-89A10B0AFAFA}" presName="parentNode1" presStyleLbl="node1" presStyleIdx="2" presStyleCnt="3" custLinFactNeighborX="2312" custLinFactNeighborY="4254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C4D0F-149E-495D-81DA-56A04558CBFC}" type="pres">
      <dgm:prSet presAssocID="{13731719-0145-4FF1-B8D4-89A10B0AFAFA}" presName="connSite1" presStyleCnt="0"/>
      <dgm:spPr/>
    </dgm:pt>
  </dgm:ptLst>
  <dgm:cxnLst>
    <dgm:cxn modelId="{FDCB99A4-DCAC-4603-9648-CE6EAB583408}" type="presOf" srcId="{764750A0-5D0E-4A8A-B6A3-A14FDE35C890}" destId="{E25A28CF-3530-4C03-9984-C0C16EF41066}" srcOrd="0" destOrd="0" presId="urn:microsoft.com/office/officeart/2005/8/layout/hProcess4"/>
    <dgm:cxn modelId="{6E03D283-F1FF-4749-930D-DD3CC7D0701D}" srcId="{13731719-0145-4FF1-B8D4-89A10B0AFAFA}" destId="{DCF2C8CD-B8C2-4B1B-9B9A-B7BC48DB9D7B}" srcOrd="0" destOrd="0" parTransId="{D2269200-77BC-43A7-AEDD-4D368E32AC52}" sibTransId="{F73879AF-0473-40CC-AD96-036235E338B5}"/>
    <dgm:cxn modelId="{7865677F-9750-4E82-AAB6-8E387F897752}" srcId="{BEAC3C26-1E12-483E-80C2-4852B866F9BE}" destId="{61E8082C-8978-476D-AD88-003CB0214F54}" srcOrd="0" destOrd="0" parTransId="{45FD78CC-2C52-43E1-99BF-D82A6573586B}" sibTransId="{44C7D4EE-6165-43CF-9AAC-50DA44A1EDA8}"/>
    <dgm:cxn modelId="{EAAD95E2-C194-41C2-B8E1-78C995D651CE}" type="presOf" srcId="{6098BE56-71AB-41F5-BA10-BB84C31110A0}" destId="{A034033A-B0E3-4282-9CD1-D10CFB535052}" srcOrd="0" destOrd="0" presId="urn:microsoft.com/office/officeart/2005/8/layout/hProcess4"/>
    <dgm:cxn modelId="{8532BE70-F0D9-4841-B478-352DBB363B2E}" type="presOf" srcId="{BE67DAD4-1A6B-4FCD-A8F8-E274DAAB9092}" destId="{902C0D22-8BF7-4306-B15C-481D3617282D}" srcOrd="0" destOrd="0" presId="urn:microsoft.com/office/officeart/2005/8/layout/hProcess4"/>
    <dgm:cxn modelId="{96D68468-4675-4C82-BD99-94AF0E1382C2}" type="presOf" srcId="{BEAC3C26-1E12-483E-80C2-4852B866F9BE}" destId="{4F57FD0F-6B8B-44C3-9248-53BD2994187F}" srcOrd="0" destOrd="0" presId="urn:microsoft.com/office/officeart/2005/8/layout/hProcess4"/>
    <dgm:cxn modelId="{4F7ED5BC-A78E-41EF-9093-73B97E6CDA0C}" type="presOf" srcId="{61E8082C-8978-476D-AD88-003CB0214F54}" destId="{D8FB495C-C25A-4C53-AF57-5A7CAD1CBDE7}" srcOrd="1" destOrd="0" presId="urn:microsoft.com/office/officeart/2005/8/layout/hProcess4"/>
    <dgm:cxn modelId="{D4A33C8B-A3BD-4E0D-B4DE-854175A9752C}" type="presOf" srcId="{DCF2C8CD-B8C2-4B1B-9B9A-B7BC48DB9D7B}" destId="{F7F9268A-F01B-4467-B02A-0963C6C23200}" srcOrd="0" destOrd="0" presId="urn:microsoft.com/office/officeart/2005/8/layout/hProcess4"/>
    <dgm:cxn modelId="{732D8F6A-8AD5-499A-825F-B5DD55105334}" srcId="{FFAE2805-AE2A-4E6D-8DE8-B2223639DF42}" destId="{BEAC3C26-1E12-483E-80C2-4852B866F9BE}" srcOrd="1" destOrd="0" parTransId="{04ED40BC-0F9C-4A06-A29C-A2CDC6B6DCD6}" sibTransId="{3D034AA4-A0BD-42D3-A4CA-E8EA0C6DC040}"/>
    <dgm:cxn modelId="{D9241476-4C6C-4B05-8957-18556E3A4A10}" type="presOf" srcId="{3D034AA4-A0BD-42D3-A4CA-E8EA0C6DC040}" destId="{1794E533-FAB0-45B0-BACE-10ED3CC69711}" srcOrd="0" destOrd="0" presId="urn:microsoft.com/office/officeart/2005/8/layout/hProcess4"/>
    <dgm:cxn modelId="{8FD6F86E-15C4-4581-9DA8-7B48D6524712}" srcId="{FFAE2805-AE2A-4E6D-8DE8-B2223639DF42}" destId="{764750A0-5D0E-4A8A-B6A3-A14FDE35C890}" srcOrd="0" destOrd="0" parTransId="{4FD6170E-5A84-4B93-AF9F-6A4B33DD63B6}" sibTransId="{6098BE56-71AB-41F5-BA10-BB84C31110A0}"/>
    <dgm:cxn modelId="{1E2DF94F-77B2-4D12-8178-88B5647209F6}" type="presOf" srcId="{13731719-0145-4FF1-B8D4-89A10B0AFAFA}" destId="{234EBCB1-92EE-41BE-9553-E94E70C97339}" srcOrd="0" destOrd="0" presId="urn:microsoft.com/office/officeart/2005/8/layout/hProcess4"/>
    <dgm:cxn modelId="{A4E94216-F6C6-4737-9D6E-2D45E155A034}" type="presOf" srcId="{61E8082C-8978-476D-AD88-003CB0214F54}" destId="{6560FA8E-9C8F-4A70-9502-E649E68C18D5}" srcOrd="0" destOrd="0" presId="urn:microsoft.com/office/officeart/2005/8/layout/hProcess4"/>
    <dgm:cxn modelId="{81976EC0-3BF8-49ED-BBC0-E7CD811C81AF}" type="presOf" srcId="{FFAE2805-AE2A-4E6D-8DE8-B2223639DF42}" destId="{7AB37B24-6715-4174-A331-B037924EA511}" srcOrd="0" destOrd="0" presId="urn:microsoft.com/office/officeart/2005/8/layout/hProcess4"/>
    <dgm:cxn modelId="{9972A80D-52D0-44BB-B95E-99C4697339E0}" srcId="{764750A0-5D0E-4A8A-B6A3-A14FDE35C890}" destId="{BE67DAD4-1A6B-4FCD-A8F8-E274DAAB9092}" srcOrd="0" destOrd="0" parTransId="{D2157F60-A8B0-4CA9-B194-1A0EC0722384}" sibTransId="{55E75FCB-0423-4B7B-8D84-30AF81339F5B}"/>
    <dgm:cxn modelId="{0EE24870-37F2-4FE0-81AE-B8A65F368625}" type="presOf" srcId="{DCF2C8CD-B8C2-4B1B-9B9A-B7BC48DB9D7B}" destId="{618A2B8A-4AFF-4C10-830A-FD55B8251366}" srcOrd="1" destOrd="0" presId="urn:microsoft.com/office/officeart/2005/8/layout/hProcess4"/>
    <dgm:cxn modelId="{9F7622EF-030C-4F14-A847-6BBBAAA65F64}" srcId="{FFAE2805-AE2A-4E6D-8DE8-B2223639DF42}" destId="{13731719-0145-4FF1-B8D4-89A10B0AFAFA}" srcOrd="2" destOrd="0" parTransId="{B92AD452-601B-4DCF-B364-EFD777AFE0EB}" sibTransId="{64DF53A8-F177-43B8-B63E-9487B324F0BB}"/>
    <dgm:cxn modelId="{7C901E37-157D-4BE4-866C-702775C187A0}" type="presOf" srcId="{BE67DAD4-1A6B-4FCD-A8F8-E274DAAB9092}" destId="{71CEF42E-52FA-42A9-94B1-282829EA97E5}" srcOrd="1" destOrd="0" presId="urn:microsoft.com/office/officeart/2005/8/layout/hProcess4"/>
    <dgm:cxn modelId="{BB328655-2680-4CF2-A983-EB10C488FF49}" type="presParOf" srcId="{7AB37B24-6715-4174-A331-B037924EA511}" destId="{59F7351B-9470-42A8-B90A-B8AB9D2EBD4E}" srcOrd="0" destOrd="0" presId="urn:microsoft.com/office/officeart/2005/8/layout/hProcess4"/>
    <dgm:cxn modelId="{ABA21E83-05F5-434A-AC35-478A5118EE03}" type="presParOf" srcId="{7AB37B24-6715-4174-A331-B037924EA511}" destId="{A4D53D47-ED84-4198-8D9A-2D98542673B4}" srcOrd="1" destOrd="0" presId="urn:microsoft.com/office/officeart/2005/8/layout/hProcess4"/>
    <dgm:cxn modelId="{EFB043EF-61B9-4081-999B-C23EFD7566A1}" type="presParOf" srcId="{7AB37B24-6715-4174-A331-B037924EA511}" destId="{899DF7B0-F969-4608-9B8A-A32152E04665}" srcOrd="2" destOrd="0" presId="urn:microsoft.com/office/officeart/2005/8/layout/hProcess4"/>
    <dgm:cxn modelId="{F30E99DE-FDBB-4D54-B64A-BB3D3D394479}" type="presParOf" srcId="{899DF7B0-F969-4608-9B8A-A32152E04665}" destId="{9386A02F-7834-4414-A7BA-96D4440D86D7}" srcOrd="0" destOrd="0" presId="urn:microsoft.com/office/officeart/2005/8/layout/hProcess4"/>
    <dgm:cxn modelId="{6C7826DB-7D06-4E19-BB72-7A2CB7FB5BE2}" type="presParOf" srcId="{9386A02F-7834-4414-A7BA-96D4440D86D7}" destId="{B1CEE26A-28CF-4095-9868-24645C29D3BF}" srcOrd="0" destOrd="0" presId="urn:microsoft.com/office/officeart/2005/8/layout/hProcess4"/>
    <dgm:cxn modelId="{DF3A54BE-4375-4173-8604-080A17B09351}" type="presParOf" srcId="{9386A02F-7834-4414-A7BA-96D4440D86D7}" destId="{902C0D22-8BF7-4306-B15C-481D3617282D}" srcOrd="1" destOrd="0" presId="urn:microsoft.com/office/officeart/2005/8/layout/hProcess4"/>
    <dgm:cxn modelId="{E74EFC74-461B-47A0-A0E9-DCFBCB8E3180}" type="presParOf" srcId="{9386A02F-7834-4414-A7BA-96D4440D86D7}" destId="{71CEF42E-52FA-42A9-94B1-282829EA97E5}" srcOrd="2" destOrd="0" presId="urn:microsoft.com/office/officeart/2005/8/layout/hProcess4"/>
    <dgm:cxn modelId="{74F1BC9A-1333-4333-B853-2DB36273439A}" type="presParOf" srcId="{9386A02F-7834-4414-A7BA-96D4440D86D7}" destId="{E25A28CF-3530-4C03-9984-C0C16EF41066}" srcOrd="3" destOrd="0" presId="urn:microsoft.com/office/officeart/2005/8/layout/hProcess4"/>
    <dgm:cxn modelId="{02512787-9EBE-466A-A218-85FE8E522E91}" type="presParOf" srcId="{9386A02F-7834-4414-A7BA-96D4440D86D7}" destId="{24DBA9F8-DF4F-491D-AF91-85ABB2461E4A}" srcOrd="4" destOrd="0" presId="urn:microsoft.com/office/officeart/2005/8/layout/hProcess4"/>
    <dgm:cxn modelId="{9E1F72A5-A665-41AA-8984-C57B242ABD31}" type="presParOf" srcId="{899DF7B0-F969-4608-9B8A-A32152E04665}" destId="{A034033A-B0E3-4282-9CD1-D10CFB535052}" srcOrd="1" destOrd="0" presId="urn:microsoft.com/office/officeart/2005/8/layout/hProcess4"/>
    <dgm:cxn modelId="{2FC42B74-B4F2-4C24-A490-1B59F2EA3506}" type="presParOf" srcId="{899DF7B0-F969-4608-9B8A-A32152E04665}" destId="{3082E660-FD59-4958-9D4F-2C96DD094908}" srcOrd="2" destOrd="0" presId="urn:microsoft.com/office/officeart/2005/8/layout/hProcess4"/>
    <dgm:cxn modelId="{7123BC37-72B4-4A76-A3A9-822C4DCBDD60}" type="presParOf" srcId="{3082E660-FD59-4958-9D4F-2C96DD094908}" destId="{4A479F93-037C-46C0-87D1-4A99B40DA3A7}" srcOrd="0" destOrd="0" presId="urn:microsoft.com/office/officeart/2005/8/layout/hProcess4"/>
    <dgm:cxn modelId="{20782B5B-ED92-4D6D-997C-E96823F013D4}" type="presParOf" srcId="{3082E660-FD59-4958-9D4F-2C96DD094908}" destId="{6560FA8E-9C8F-4A70-9502-E649E68C18D5}" srcOrd="1" destOrd="0" presId="urn:microsoft.com/office/officeart/2005/8/layout/hProcess4"/>
    <dgm:cxn modelId="{04D19379-5A65-4CB6-8D26-20BE21893AB2}" type="presParOf" srcId="{3082E660-FD59-4958-9D4F-2C96DD094908}" destId="{D8FB495C-C25A-4C53-AF57-5A7CAD1CBDE7}" srcOrd="2" destOrd="0" presId="urn:microsoft.com/office/officeart/2005/8/layout/hProcess4"/>
    <dgm:cxn modelId="{B8D759E9-03EB-4BA6-8581-0470F4006AFE}" type="presParOf" srcId="{3082E660-FD59-4958-9D4F-2C96DD094908}" destId="{4F57FD0F-6B8B-44C3-9248-53BD2994187F}" srcOrd="3" destOrd="0" presId="urn:microsoft.com/office/officeart/2005/8/layout/hProcess4"/>
    <dgm:cxn modelId="{768B17FE-553E-477D-95E1-0C25581BE7F9}" type="presParOf" srcId="{3082E660-FD59-4958-9D4F-2C96DD094908}" destId="{BBAF87CE-17AF-4EEE-B58D-2A8EA6B11229}" srcOrd="4" destOrd="0" presId="urn:microsoft.com/office/officeart/2005/8/layout/hProcess4"/>
    <dgm:cxn modelId="{BF0A0C4E-D7C9-4EDD-9A74-C0F745067686}" type="presParOf" srcId="{899DF7B0-F969-4608-9B8A-A32152E04665}" destId="{1794E533-FAB0-45B0-BACE-10ED3CC69711}" srcOrd="3" destOrd="0" presId="urn:microsoft.com/office/officeart/2005/8/layout/hProcess4"/>
    <dgm:cxn modelId="{3E715359-066B-473A-BFF2-25EF8A716CB5}" type="presParOf" srcId="{899DF7B0-F969-4608-9B8A-A32152E04665}" destId="{5A14D7B3-ECD4-42F8-B40B-BC154FE446C6}" srcOrd="4" destOrd="0" presId="urn:microsoft.com/office/officeart/2005/8/layout/hProcess4"/>
    <dgm:cxn modelId="{AF76A94A-32B2-4277-8B0F-CBE9073ED1C8}" type="presParOf" srcId="{5A14D7B3-ECD4-42F8-B40B-BC154FE446C6}" destId="{02AE81EF-032C-457E-83E8-BF6F81D9E74C}" srcOrd="0" destOrd="0" presId="urn:microsoft.com/office/officeart/2005/8/layout/hProcess4"/>
    <dgm:cxn modelId="{72BFD5F5-5289-4E20-A62B-20A0A57BA1AB}" type="presParOf" srcId="{5A14D7B3-ECD4-42F8-B40B-BC154FE446C6}" destId="{F7F9268A-F01B-4467-B02A-0963C6C23200}" srcOrd="1" destOrd="0" presId="urn:microsoft.com/office/officeart/2005/8/layout/hProcess4"/>
    <dgm:cxn modelId="{CFAFB8DF-BEF2-41F0-8955-4D7B4E9CE0EE}" type="presParOf" srcId="{5A14D7B3-ECD4-42F8-B40B-BC154FE446C6}" destId="{618A2B8A-4AFF-4C10-830A-FD55B8251366}" srcOrd="2" destOrd="0" presId="urn:microsoft.com/office/officeart/2005/8/layout/hProcess4"/>
    <dgm:cxn modelId="{9D3A7EB6-C818-4614-BCF0-3F4F380FE5E2}" type="presParOf" srcId="{5A14D7B3-ECD4-42F8-B40B-BC154FE446C6}" destId="{234EBCB1-92EE-41BE-9553-E94E70C97339}" srcOrd="3" destOrd="0" presId="urn:microsoft.com/office/officeart/2005/8/layout/hProcess4"/>
    <dgm:cxn modelId="{402048EC-8AE2-4F3B-9E93-AAF99AED1E9E}" type="presParOf" srcId="{5A14D7B3-ECD4-42F8-B40B-BC154FE446C6}" destId="{191C4D0F-149E-495D-81DA-56A04558CBF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586F428-3A12-4844-8E4D-74DAB262C5DA}" type="doc">
      <dgm:prSet loTypeId="urn:microsoft.com/office/officeart/2005/8/layout/bProcess4" loCatId="process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74A6B5C-59B0-4F56-B878-F76B5EFB61FD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86D7109-42E2-4814-871A-80698A97A9F2}" type="parTrans" cxnId="{AF8099B6-0D21-4F64-BBC7-0F4D0CD86293}">
      <dgm:prSet/>
      <dgm:spPr/>
      <dgm:t>
        <a:bodyPr/>
        <a:lstStyle/>
        <a:p>
          <a:endParaRPr lang="ru-RU"/>
        </a:p>
      </dgm:t>
    </dgm:pt>
    <dgm:pt modelId="{27A5470E-870D-4C1E-9DCF-2DF71D41D90C}" type="sibTrans" cxnId="{AF8099B6-0D21-4F64-BBC7-0F4D0CD86293}">
      <dgm:prSet/>
      <dgm:spPr/>
      <dgm:t>
        <a:bodyPr/>
        <a:lstStyle/>
        <a:p>
          <a:endParaRPr lang="ru-RU"/>
        </a:p>
      </dgm:t>
    </dgm:pt>
    <dgm:pt modelId="{1D28FF6A-B642-42D2-AC8C-5C13243F6C0D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Социально-игровые технологии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20710AF-1686-4F9E-B7AF-C1807AB5EE3C}" type="parTrans" cxnId="{B494B847-9C7A-4425-A833-E4A52C7A52E8}">
      <dgm:prSet/>
      <dgm:spPr/>
      <dgm:t>
        <a:bodyPr/>
        <a:lstStyle/>
        <a:p>
          <a:endParaRPr lang="ru-RU"/>
        </a:p>
      </dgm:t>
    </dgm:pt>
    <dgm:pt modelId="{99A650D7-D34B-41AC-907F-BBB1102D138D}" type="sibTrans" cxnId="{B494B847-9C7A-4425-A833-E4A52C7A52E8}">
      <dgm:prSet/>
      <dgm:spPr/>
      <dgm:t>
        <a:bodyPr/>
        <a:lstStyle/>
        <a:p>
          <a:endParaRPr lang="ru-RU"/>
        </a:p>
      </dgm:t>
    </dgm:pt>
    <dgm:pt modelId="{379EDB7D-236A-4703-A704-7C9312201578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с родителями и педагогами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1BC4B25-1D75-41A3-934F-1321B0A7D724}" type="parTrans" cxnId="{68B60DD5-6CB7-4055-A020-B5659EB25AE4}">
      <dgm:prSet/>
      <dgm:spPr/>
      <dgm:t>
        <a:bodyPr/>
        <a:lstStyle/>
        <a:p>
          <a:endParaRPr lang="ru-RU"/>
        </a:p>
      </dgm:t>
    </dgm:pt>
    <dgm:pt modelId="{3ABA3DD0-69B4-45E4-A9D9-0F1143217547}" type="sibTrans" cxnId="{68B60DD5-6CB7-4055-A020-B5659EB25AE4}">
      <dgm:prSet/>
      <dgm:spPr/>
      <dgm:t>
        <a:bodyPr/>
        <a:lstStyle/>
        <a:p>
          <a:endParaRPr lang="ru-RU"/>
        </a:p>
      </dgm:t>
    </dgm:pt>
    <dgm:pt modelId="{E14E87EE-3F99-48BF-8228-A19A442CD26C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8AE1EE2-2399-48D3-A181-D84940E239EF}" type="parTrans" cxnId="{1F66C713-CA13-4C8D-8E31-42A130FD2059}">
      <dgm:prSet/>
      <dgm:spPr/>
      <dgm:t>
        <a:bodyPr/>
        <a:lstStyle/>
        <a:p>
          <a:endParaRPr lang="ru-RU"/>
        </a:p>
      </dgm:t>
    </dgm:pt>
    <dgm:pt modelId="{60DE96CB-46EC-40F4-AF4E-22FF0A6BC76B}" type="sibTrans" cxnId="{1F66C713-CA13-4C8D-8E31-42A130FD2059}">
      <dgm:prSet/>
      <dgm:spPr/>
      <dgm:t>
        <a:bodyPr/>
        <a:lstStyle/>
        <a:p>
          <a:endParaRPr lang="ru-RU"/>
        </a:p>
      </dgm:t>
    </dgm:pt>
    <dgm:pt modelId="{272DCE6E-3641-40E4-8D96-0FA72325FD69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Коллективные творческие работы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48C2AE-9E84-419D-BB8F-05536553FA7C}" type="parTrans" cxnId="{05CFCB75-36E9-4B72-B264-B7A10C656916}">
      <dgm:prSet/>
      <dgm:spPr/>
      <dgm:t>
        <a:bodyPr/>
        <a:lstStyle/>
        <a:p>
          <a:endParaRPr lang="ru-RU"/>
        </a:p>
      </dgm:t>
    </dgm:pt>
    <dgm:pt modelId="{08FD7318-E78F-45FA-84D6-BEB348590B66}" type="sibTrans" cxnId="{05CFCB75-36E9-4B72-B264-B7A10C656916}">
      <dgm:prSet/>
      <dgm:spPr/>
      <dgm:t>
        <a:bodyPr/>
        <a:lstStyle/>
        <a:p>
          <a:endParaRPr lang="ru-RU"/>
        </a:p>
      </dgm:t>
    </dgm:pt>
    <dgm:pt modelId="{307963EE-C2BD-4BFA-87E4-5BC1CDB3EC30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Организация выставок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216A1F2-E683-4266-A793-B38FB170DEC1}" type="parTrans" cxnId="{4F1F27FF-BCDD-44B1-9889-95D32FD12E8C}">
      <dgm:prSet/>
      <dgm:spPr/>
      <dgm:t>
        <a:bodyPr/>
        <a:lstStyle/>
        <a:p>
          <a:endParaRPr lang="ru-RU"/>
        </a:p>
      </dgm:t>
    </dgm:pt>
    <dgm:pt modelId="{00EEDC4B-3BF1-4C68-8F55-FFB9D2272414}" type="sibTrans" cxnId="{4F1F27FF-BCDD-44B1-9889-95D32FD12E8C}">
      <dgm:prSet/>
      <dgm:spPr/>
      <dgm:t>
        <a:bodyPr/>
        <a:lstStyle/>
        <a:p>
          <a:endParaRPr lang="ru-RU"/>
        </a:p>
      </dgm:t>
    </dgm:pt>
    <dgm:pt modelId="{F41FB459-1EEE-47E0-B92F-544FE6CD825F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Кружок «В гостях у деда Краеведа»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47F6EDF-5306-4BF8-84D1-2FF2E828FB6E}" type="parTrans" cxnId="{B8058A06-5745-4FA5-A510-231EAAF3ECA4}">
      <dgm:prSet/>
      <dgm:spPr/>
      <dgm:t>
        <a:bodyPr/>
        <a:lstStyle/>
        <a:p>
          <a:endParaRPr lang="ru-RU"/>
        </a:p>
      </dgm:t>
    </dgm:pt>
    <dgm:pt modelId="{16953095-07FD-447A-A13C-CDA8B00D622D}" type="sibTrans" cxnId="{B8058A06-5745-4FA5-A510-231EAAF3ECA4}">
      <dgm:prSet/>
      <dgm:spPr/>
      <dgm:t>
        <a:bodyPr/>
        <a:lstStyle/>
        <a:p>
          <a:endParaRPr lang="ru-RU"/>
        </a:p>
      </dgm:t>
    </dgm:pt>
    <dgm:pt modelId="{8437F188-DE4C-4EC7-9FC9-CD1FCF9AC7E8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Изготовление книжек-малышек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0EBE0AB-2334-4D64-9685-0D7F1F67674F}" type="parTrans" cxnId="{154C8F65-FFB7-4AA1-8B80-EB45D363A892}">
      <dgm:prSet/>
      <dgm:spPr/>
      <dgm:t>
        <a:bodyPr/>
        <a:lstStyle/>
        <a:p>
          <a:endParaRPr lang="ru-RU"/>
        </a:p>
      </dgm:t>
    </dgm:pt>
    <dgm:pt modelId="{3C556639-1EA6-4501-943D-4D94C2ACFE66}" type="sibTrans" cxnId="{154C8F65-FFB7-4AA1-8B80-EB45D363A892}">
      <dgm:prSet/>
      <dgm:spPr/>
      <dgm:t>
        <a:bodyPr/>
        <a:lstStyle/>
        <a:p>
          <a:endParaRPr lang="ru-RU"/>
        </a:p>
      </dgm:t>
    </dgm:pt>
    <dgm:pt modelId="{3307A6E3-90B5-4C85-9079-01623F9227B1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Журнал «Устами младенца!»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0F988D9-2D48-4F08-863E-B604FC3F2B5A}" type="parTrans" cxnId="{350C8035-98CE-433C-AFCD-1425FB83F628}">
      <dgm:prSet/>
      <dgm:spPr/>
      <dgm:t>
        <a:bodyPr/>
        <a:lstStyle/>
        <a:p>
          <a:endParaRPr lang="ru-RU"/>
        </a:p>
      </dgm:t>
    </dgm:pt>
    <dgm:pt modelId="{A7A924FF-31B9-4FDF-A417-9D35D02509FA}" type="sibTrans" cxnId="{350C8035-98CE-433C-AFCD-1425FB83F628}">
      <dgm:prSet/>
      <dgm:spPr/>
      <dgm:t>
        <a:bodyPr/>
        <a:lstStyle/>
        <a:p>
          <a:endParaRPr lang="ru-RU"/>
        </a:p>
      </dgm:t>
    </dgm:pt>
    <dgm:pt modelId="{2A7E26C1-B250-49B9-9863-29A733F49AE5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проектов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72AF0D3-EE47-4E82-9511-99E1F5F0BCB3}" type="parTrans" cxnId="{938307C4-17EF-4D99-AC3A-33A76BE160BB}">
      <dgm:prSet/>
      <dgm:spPr/>
      <dgm:t>
        <a:bodyPr/>
        <a:lstStyle/>
        <a:p>
          <a:endParaRPr lang="ru-RU"/>
        </a:p>
      </dgm:t>
    </dgm:pt>
    <dgm:pt modelId="{368AE847-1B3E-4A4C-8ECF-A8085A02ED9D}" type="sibTrans" cxnId="{938307C4-17EF-4D99-AC3A-33A76BE160BB}">
      <dgm:prSet/>
      <dgm:spPr/>
      <dgm:t>
        <a:bodyPr/>
        <a:lstStyle/>
        <a:p>
          <a:endParaRPr lang="ru-RU"/>
        </a:p>
      </dgm:t>
    </dgm:pt>
    <dgm:pt modelId="{007D1398-C936-452E-AF3D-36E8D14B7A5B}">
      <dgm:prSet custT="1"/>
      <dgm:spPr/>
      <dgm:t>
        <a:bodyPr/>
        <a:lstStyle/>
        <a:p>
          <a:pPr rtl="0"/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ИКТ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FDE0513-3772-4034-B2AD-ECCA71FF1C6C}" type="parTrans" cxnId="{FBC88EBE-B3C1-4A60-B5D4-5F98CB847C5D}">
      <dgm:prSet/>
      <dgm:spPr/>
      <dgm:t>
        <a:bodyPr/>
        <a:lstStyle/>
        <a:p>
          <a:endParaRPr lang="ru-RU"/>
        </a:p>
      </dgm:t>
    </dgm:pt>
    <dgm:pt modelId="{BF6F63BB-6B55-4A8A-A8FE-724D8DCEE1B3}" type="sibTrans" cxnId="{FBC88EBE-B3C1-4A60-B5D4-5F98CB847C5D}">
      <dgm:prSet/>
      <dgm:spPr/>
      <dgm:t>
        <a:bodyPr/>
        <a:lstStyle/>
        <a:p>
          <a:endParaRPr lang="ru-RU"/>
        </a:p>
      </dgm:t>
    </dgm:pt>
    <dgm:pt modelId="{DB3D6D55-8BAE-4FBC-A03E-ED01670B0C33}" type="pres">
      <dgm:prSet presAssocID="{6586F428-3A12-4844-8E4D-74DAB262C5DA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B16D9E9-8DB9-4CD2-96A7-B9D4873B4787}" type="pres">
      <dgm:prSet presAssocID="{374A6B5C-59B0-4F56-B878-F76B5EFB61FD}" presName="compNode" presStyleCnt="0"/>
      <dgm:spPr/>
    </dgm:pt>
    <dgm:pt modelId="{72D2AF5C-51BB-40C1-8CA7-E1A904B47F5C}" type="pres">
      <dgm:prSet presAssocID="{374A6B5C-59B0-4F56-B878-F76B5EFB61FD}" presName="dummyConnPt" presStyleCnt="0"/>
      <dgm:spPr/>
    </dgm:pt>
    <dgm:pt modelId="{650C7560-E3B1-4E89-A7C9-81EA803E6112}" type="pres">
      <dgm:prSet presAssocID="{374A6B5C-59B0-4F56-B878-F76B5EFB61FD}" presName="node" presStyleLbl="node1" presStyleIdx="0" presStyleCnt="11" custScaleX="110322" custScaleY="103538" custLinFactNeighborX="-184" custLinFactNeighborY="-2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9934F8-0A00-4E86-A11C-7D7BDBEA216C}" type="pres">
      <dgm:prSet presAssocID="{27A5470E-870D-4C1E-9DCF-2DF71D41D90C}" presName="sibTrans" presStyleLbl="bgSibTrans2D1" presStyleIdx="0" presStyleCnt="10"/>
      <dgm:spPr/>
      <dgm:t>
        <a:bodyPr/>
        <a:lstStyle/>
        <a:p>
          <a:endParaRPr lang="ru-RU"/>
        </a:p>
      </dgm:t>
    </dgm:pt>
    <dgm:pt modelId="{7CFBBE75-FFB9-4FAF-9FF8-F16ECA9F01F2}" type="pres">
      <dgm:prSet presAssocID="{1D28FF6A-B642-42D2-AC8C-5C13243F6C0D}" presName="compNode" presStyleCnt="0"/>
      <dgm:spPr/>
    </dgm:pt>
    <dgm:pt modelId="{CB7A96B1-18B1-4E37-B4D5-624BFE156F7E}" type="pres">
      <dgm:prSet presAssocID="{1D28FF6A-B642-42D2-AC8C-5C13243F6C0D}" presName="dummyConnPt" presStyleCnt="0"/>
      <dgm:spPr/>
    </dgm:pt>
    <dgm:pt modelId="{561767E6-AA78-4B2E-8726-01DA0C65E3BD}" type="pres">
      <dgm:prSet presAssocID="{1D28FF6A-B642-42D2-AC8C-5C13243F6C0D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B99BE7-EA68-4E95-8ADA-3626B0F1A7DD}" type="pres">
      <dgm:prSet presAssocID="{99A650D7-D34B-41AC-907F-BBB1102D138D}" presName="sibTrans" presStyleLbl="bgSibTrans2D1" presStyleIdx="1" presStyleCnt="10"/>
      <dgm:spPr/>
      <dgm:t>
        <a:bodyPr/>
        <a:lstStyle/>
        <a:p>
          <a:endParaRPr lang="ru-RU"/>
        </a:p>
      </dgm:t>
    </dgm:pt>
    <dgm:pt modelId="{1B8E469C-B809-4B44-92C4-28D8F9F7012F}" type="pres">
      <dgm:prSet presAssocID="{379EDB7D-236A-4703-A704-7C9312201578}" presName="compNode" presStyleCnt="0"/>
      <dgm:spPr/>
    </dgm:pt>
    <dgm:pt modelId="{45859906-B0EE-4FCB-9FE4-6DB89A20C6E7}" type="pres">
      <dgm:prSet presAssocID="{379EDB7D-236A-4703-A704-7C9312201578}" presName="dummyConnPt" presStyleCnt="0"/>
      <dgm:spPr/>
    </dgm:pt>
    <dgm:pt modelId="{EFC0B8EB-AC52-4D9E-950D-36A0C20AFE2D}" type="pres">
      <dgm:prSet presAssocID="{379EDB7D-236A-4703-A704-7C9312201578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EDB108-B3A2-499A-9293-D02292380D37}" type="pres">
      <dgm:prSet presAssocID="{3ABA3DD0-69B4-45E4-A9D9-0F1143217547}" presName="sibTrans" presStyleLbl="bgSibTrans2D1" presStyleIdx="2" presStyleCnt="10"/>
      <dgm:spPr/>
      <dgm:t>
        <a:bodyPr/>
        <a:lstStyle/>
        <a:p>
          <a:endParaRPr lang="ru-RU"/>
        </a:p>
      </dgm:t>
    </dgm:pt>
    <dgm:pt modelId="{83129BC0-5606-4A51-AF7E-02FD3C97B1F5}" type="pres">
      <dgm:prSet presAssocID="{E14E87EE-3F99-48BF-8228-A19A442CD26C}" presName="compNode" presStyleCnt="0"/>
      <dgm:spPr/>
    </dgm:pt>
    <dgm:pt modelId="{E3F2786D-C557-499F-A099-AE969C239143}" type="pres">
      <dgm:prSet presAssocID="{E14E87EE-3F99-48BF-8228-A19A442CD26C}" presName="dummyConnPt" presStyleCnt="0"/>
      <dgm:spPr/>
    </dgm:pt>
    <dgm:pt modelId="{C70CB574-6D0B-4656-8FE8-55F4157918EC}" type="pres">
      <dgm:prSet presAssocID="{E14E87EE-3F99-48BF-8228-A19A442CD26C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0065F-17AF-42CE-B0BA-3DA02B7D5AC3}" type="pres">
      <dgm:prSet presAssocID="{60DE96CB-46EC-40F4-AF4E-22FF0A6BC76B}" presName="sibTrans" presStyleLbl="bgSibTrans2D1" presStyleIdx="3" presStyleCnt="10"/>
      <dgm:spPr/>
      <dgm:t>
        <a:bodyPr/>
        <a:lstStyle/>
        <a:p>
          <a:endParaRPr lang="ru-RU"/>
        </a:p>
      </dgm:t>
    </dgm:pt>
    <dgm:pt modelId="{CE5A4833-951F-4280-B3D0-95BA85230BC3}" type="pres">
      <dgm:prSet presAssocID="{272DCE6E-3641-40E4-8D96-0FA72325FD69}" presName="compNode" presStyleCnt="0"/>
      <dgm:spPr/>
    </dgm:pt>
    <dgm:pt modelId="{63C7D931-AB5D-4EED-ADF1-E3D8D4ACA5D5}" type="pres">
      <dgm:prSet presAssocID="{272DCE6E-3641-40E4-8D96-0FA72325FD69}" presName="dummyConnPt" presStyleCnt="0"/>
      <dgm:spPr/>
    </dgm:pt>
    <dgm:pt modelId="{9D1B0DEC-53A0-48B0-9C24-AE13513574C1}" type="pres">
      <dgm:prSet presAssocID="{272DCE6E-3641-40E4-8D96-0FA72325FD69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DA3737-69AC-43E7-A255-C11ABFEFCA1F}" type="pres">
      <dgm:prSet presAssocID="{08FD7318-E78F-45FA-84D6-BEB348590B66}" presName="sibTrans" presStyleLbl="bgSibTrans2D1" presStyleIdx="4" presStyleCnt="10"/>
      <dgm:spPr/>
      <dgm:t>
        <a:bodyPr/>
        <a:lstStyle/>
        <a:p>
          <a:endParaRPr lang="ru-RU"/>
        </a:p>
      </dgm:t>
    </dgm:pt>
    <dgm:pt modelId="{52727DA7-7A9C-4CAB-A9EA-B4DE247C0B92}" type="pres">
      <dgm:prSet presAssocID="{307963EE-C2BD-4BFA-87E4-5BC1CDB3EC30}" presName="compNode" presStyleCnt="0"/>
      <dgm:spPr/>
    </dgm:pt>
    <dgm:pt modelId="{4E55C227-A670-410F-8555-A1B5256F54BA}" type="pres">
      <dgm:prSet presAssocID="{307963EE-C2BD-4BFA-87E4-5BC1CDB3EC30}" presName="dummyConnPt" presStyleCnt="0"/>
      <dgm:spPr/>
    </dgm:pt>
    <dgm:pt modelId="{34FCFFB9-15E2-4936-B3AC-3D582D608C1E}" type="pres">
      <dgm:prSet presAssocID="{307963EE-C2BD-4BFA-87E4-5BC1CDB3EC30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E2024-41F3-40A6-AED9-638085DCF588}" type="pres">
      <dgm:prSet presAssocID="{00EEDC4B-3BF1-4C68-8F55-FFB9D2272414}" presName="sibTrans" presStyleLbl="bgSibTrans2D1" presStyleIdx="5" presStyleCnt="10"/>
      <dgm:spPr/>
      <dgm:t>
        <a:bodyPr/>
        <a:lstStyle/>
        <a:p>
          <a:endParaRPr lang="ru-RU"/>
        </a:p>
      </dgm:t>
    </dgm:pt>
    <dgm:pt modelId="{A302FEC6-9C38-4BC9-891A-26883C28738E}" type="pres">
      <dgm:prSet presAssocID="{F41FB459-1EEE-47E0-B92F-544FE6CD825F}" presName="compNode" presStyleCnt="0"/>
      <dgm:spPr/>
    </dgm:pt>
    <dgm:pt modelId="{B8CFCF4E-C318-4B3D-8FC2-32DAC5D67FCC}" type="pres">
      <dgm:prSet presAssocID="{F41FB459-1EEE-47E0-B92F-544FE6CD825F}" presName="dummyConnPt" presStyleCnt="0"/>
      <dgm:spPr/>
    </dgm:pt>
    <dgm:pt modelId="{C1F8270F-D6FA-4505-A617-CDA098DDF56A}" type="pres">
      <dgm:prSet presAssocID="{F41FB459-1EEE-47E0-B92F-544FE6CD825F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AB242-5219-4295-A83B-123BCE7686EB}" type="pres">
      <dgm:prSet presAssocID="{16953095-07FD-447A-A13C-CDA8B00D622D}" presName="sibTrans" presStyleLbl="bgSibTrans2D1" presStyleIdx="6" presStyleCnt="10"/>
      <dgm:spPr/>
      <dgm:t>
        <a:bodyPr/>
        <a:lstStyle/>
        <a:p>
          <a:endParaRPr lang="ru-RU"/>
        </a:p>
      </dgm:t>
    </dgm:pt>
    <dgm:pt modelId="{007506AA-5FDA-42C0-90CB-92C7A6D42005}" type="pres">
      <dgm:prSet presAssocID="{8437F188-DE4C-4EC7-9FC9-CD1FCF9AC7E8}" presName="compNode" presStyleCnt="0"/>
      <dgm:spPr/>
    </dgm:pt>
    <dgm:pt modelId="{8BE618A5-B887-435E-9F44-292213022C00}" type="pres">
      <dgm:prSet presAssocID="{8437F188-DE4C-4EC7-9FC9-CD1FCF9AC7E8}" presName="dummyConnPt" presStyleCnt="0"/>
      <dgm:spPr/>
    </dgm:pt>
    <dgm:pt modelId="{02C6EBDB-53F5-467D-9318-88E7C98CBB65}" type="pres">
      <dgm:prSet presAssocID="{8437F188-DE4C-4EC7-9FC9-CD1FCF9AC7E8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588D67-2344-46C7-8BB9-99138A33292B}" type="pres">
      <dgm:prSet presAssocID="{3C556639-1EA6-4501-943D-4D94C2ACFE66}" presName="sibTrans" presStyleLbl="bgSibTrans2D1" presStyleIdx="7" presStyleCnt="10"/>
      <dgm:spPr/>
      <dgm:t>
        <a:bodyPr/>
        <a:lstStyle/>
        <a:p>
          <a:endParaRPr lang="ru-RU"/>
        </a:p>
      </dgm:t>
    </dgm:pt>
    <dgm:pt modelId="{39E8929E-D796-4738-A9F9-BB360B092770}" type="pres">
      <dgm:prSet presAssocID="{3307A6E3-90B5-4C85-9079-01623F9227B1}" presName="compNode" presStyleCnt="0"/>
      <dgm:spPr/>
    </dgm:pt>
    <dgm:pt modelId="{0B505574-2853-4DCB-9A55-B65C1901FB77}" type="pres">
      <dgm:prSet presAssocID="{3307A6E3-90B5-4C85-9079-01623F9227B1}" presName="dummyConnPt" presStyleCnt="0"/>
      <dgm:spPr/>
    </dgm:pt>
    <dgm:pt modelId="{F6A83D45-01D8-46EB-8757-E8135E23FFA6}" type="pres">
      <dgm:prSet presAssocID="{3307A6E3-90B5-4C85-9079-01623F9227B1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3D685-D3A3-4177-ABA4-A2B66C0C0B64}" type="pres">
      <dgm:prSet presAssocID="{A7A924FF-31B9-4FDF-A417-9D35D02509FA}" presName="sibTrans" presStyleLbl="bgSibTrans2D1" presStyleIdx="8" presStyleCnt="10"/>
      <dgm:spPr/>
      <dgm:t>
        <a:bodyPr/>
        <a:lstStyle/>
        <a:p>
          <a:endParaRPr lang="ru-RU"/>
        </a:p>
      </dgm:t>
    </dgm:pt>
    <dgm:pt modelId="{9CD8CB05-4BF5-4CDF-9BE0-9F20A68F488F}" type="pres">
      <dgm:prSet presAssocID="{2A7E26C1-B250-49B9-9863-29A733F49AE5}" presName="compNode" presStyleCnt="0"/>
      <dgm:spPr/>
    </dgm:pt>
    <dgm:pt modelId="{B83A21F1-95C0-4430-8B3A-C6A3184B45D3}" type="pres">
      <dgm:prSet presAssocID="{2A7E26C1-B250-49B9-9863-29A733F49AE5}" presName="dummyConnPt" presStyleCnt="0"/>
      <dgm:spPr/>
    </dgm:pt>
    <dgm:pt modelId="{3B584E7E-FDAD-4A66-A4BF-7839FBB162CE}" type="pres">
      <dgm:prSet presAssocID="{2A7E26C1-B250-49B9-9863-29A733F49AE5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BDE48F-C37C-447D-9E26-9C25110E07C7}" type="pres">
      <dgm:prSet presAssocID="{368AE847-1B3E-4A4C-8ECF-A8085A02ED9D}" presName="sibTrans" presStyleLbl="bgSibTrans2D1" presStyleIdx="9" presStyleCnt="10"/>
      <dgm:spPr/>
      <dgm:t>
        <a:bodyPr/>
        <a:lstStyle/>
        <a:p>
          <a:endParaRPr lang="ru-RU"/>
        </a:p>
      </dgm:t>
    </dgm:pt>
    <dgm:pt modelId="{1FDF26FB-F3A9-47A1-9D79-932BAD036598}" type="pres">
      <dgm:prSet presAssocID="{007D1398-C936-452E-AF3D-36E8D14B7A5B}" presName="compNode" presStyleCnt="0"/>
      <dgm:spPr/>
    </dgm:pt>
    <dgm:pt modelId="{C8244178-35DB-40A4-B21F-23861722E59D}" type="pres">
      <dgm:prSet presAssocID="{007D1398-C936-452E-AF3D-36E8D14B7A5B}" presName="dummyConnPt" presStyleCnt="0"/>
      <dgm:spPr/>
    </dgm:pt>
    <dgm:pt modelId="{106CB23B-30CB-447A-A0BF-400095E0628F}" type="pres">
      <dgm:prSet presAssocID="{007D1398-C936-452E-AF3D-36E8D14B7A5B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88EBE-B3C1-4A60-B5D4-5F98CB847C5D}" srcId="{6586F428-3A12-4844-8E4D-74DAB262C5DA}" destId="{007D1398-C936-452E-AF3D-36E8D14B7A5B}" srcOrd="10" destOrd="0" parTransId="{DFDE0513-3772-4034-B2AD-ECCA71FF1C6C}" sibTransId="{BF6F63BB-6B55-4A8A-A8FE-724D8DCEE1B3}"/>
    <dgm:cxn modelId="{AF8099B6-0D21-4F64-BBC7-0F4D0CD86293}" srcId="{6586F428-3A12-4844-8E4D-74DAB262C5DA}" destId="{374A6B5C-59B0-4F56-B878-F76B5EFB61FD}" srcOrd="0" destOrd="0" parTransId="{E86D7109-42E2-4814-871A-80698A97A9F2}" sibTransId="{27A5470E-870D-4C1E-9DCF-2DF71D41D90C}"/>
    <dgm:cxn modelId="{68B60DD5-6CB7-4055-A020-B5659EB25AE4}" srcId="{6586F428-3A12-4844-8E4D-74DAB262C5DA}" destId="{379EDB7D-236A-4703-A704-7C9312201578}" srcOrd="2" destOrd="0" parTransId="{01BC4B25-1D75-41A3-934F-1321B0A7D724}" sibTransId="{3ABA3DD0-69B4-45E4-A9D9-0F1143217547}"/>
    <dgm:cxn modelId="{A969A3EE-5AE3-4D48-A421-782C4AD5CA8F}" type="presOf" srcId="{16953095-07FD-447A-A13C-CDA8B00D622D}" destId="{ECBAB242-5219-4295-A83B-123BCE7686EB}" srcOrd="0" destOrd="0" presId="urn:microsoft.com/office/officeart/2005/8/layout/bProcess4"/>
    <dgm:cxn modelId="{98BFE1A8-C1E7-422A-8A34-2CA05DE3D3B5}" type="presOf" srcId="{60DE96CB-46EC-40F4-AF4E-22FF0A6BC76B}" destId="{3F60065F-17AF-42CE-B0BA-3DA02B7D5AC3}" srcOrd="0" destOrd="0" presId="urn:microsoft.com/office/officeart/2005/8/layout/bProcess4"/>
    <dgm:cxn modelId="{5BB14CA9-0CA2-4D53-915E-7212FDAFBF0A}" type="presOf" srcId="{007D1398-C936-452E-AF3D-36E8D14B7A5B}" destId="{106CB23B-30CB-447A-A0BF-400095E0628F}" srcOrd="0" destOrd="0" presId="urn:microsoft.com/office/officeart/2005/8/layout/bProcess4"/>
    <dgm:cxn modelId="{48E3C878-7423-4A78-B94A-1B46BADE87D7}" type="presOf" srcId="{6586F428-3A12-4844-8E4D-74DAB262C5DA}" destId="{DB3D6D55-8BAE-4FBC-A03E-ED01670B0C33}" srcOrd="0" destOrd="0" presId="urn:microsoft.com/office/officeart/2005/8/layout/bProcess4"/>
    <dgm:cxn modelId="{C999A325-F28D-432C-BFDD-3EFCB77702B6}" type="presOf" srcId="{F41FB459-1EEE-47E0-B92F-544FE6CD825F}" destId="{C1F8270F-D6FA-4505-A617-CDA098DDF56A}" srcOrd="0" destOrd="0" presId="urn:microsoft.com/office/officeart/2005/8/layout/bProcess4"/>
    <dgm:cxn modelId="{05103F91-2737-4AE1-A9C1-7681C01ADF0F}" type="presOf" srcId="{2A7E26C1-B250-49B9-9863-29A733F49AE5}" destId="{3B584E7E-FDAD-4A66-A4BF-7839FBB162CE}" srcOrd="0" destOrd="0" presId="urn:microsoft.com/office/officeart/2005/8/layout/bProcess4"/>
    <dgm:cxn modelId="{BCF0DF60-1D6C-4D42-B7EE-E4C03E84FCC7}" type="presOf" srcId="{379EDB7D-236A-4703-A704-7C9312201578}" destId="{EFC0B8EB-AC52-4D9E-950D-36A0C20AFE2D}" srcOrd="0" destOrd="0" presId="urn:microsoft.com/office/officeart/2005/8/layout/bProcess4"/>
    <dgm:cxn modelId="{154C8F65-FFB7-4AA1-8B80-EB45D363A892}" srcId="{6586F428-3A12-4844-8E4D-74DAB262C5DA}" destId="{8437F188-DE4C-4EC7-9FC9-CD1FCF9AC7E8}" srcOrd="7" destOrd="0" parTransId="{50EBE0AB-2334-4D64-9685-0D7F1F67674F}" sibTransId="{3C556639-1EA6-4501-943D-4D94C2ACFE66}"/>
    <dgm:cxn modelId="{4F1F27FF-BCDD-44B1-9889-95D32FD12E8C}" srcId="{6586F428-3A12-4844-8E4D-74DAB262C5DA}" destId="{307963EE-C2BD-4BFA-87E4-5BC1CDB3EC30}" srcOrd="5" destOrd="0" parTransId="{6216A1F2-E683-4266-A793-B38FB170DEC1}" sibTransId="{00EEDC4B-3BF1-4C68-8F55-FFB9D2272414}"/>
    <dgm:cxn modelId="{05CFCB75-36E9-4B72-B264-B7A10C656916}" srcId="{6586F428-3A12-4844-8E4D-74DAB262C5DA}" destId="{272DCE6E-3641-40E4-8D96-0FA72325FD69}" srcOrd="4" destOrd="0" parTransId="{2148C2AE-9E84-419D-BB8F-05536553FA7C}" sibTransId="{08FD7318-E78F-45FA-84D6-BEB348590B66}"/>
    <dgm:cxn modelId="{C03F0D6A-C98F-412F-B2D9-78E0EBD6955B}" type="presOf" srcId="{272DCE6E-3641-40E4-8D96-0FA72325FD69}" destId="{9D1B0DEC-53A0-48B0-9C24-AE13513574C1}" srcOrd="0" destOrd="0" presId="urn:microsoft.com/office/officeart/2005/8/layout/bProcess4"/>
    <dgm:cxn modelId="{34D63ADE-09DE-41C6-8AE1-7CA7706EA2F9}" type="presOf" srcId="{3C556639-1EA6-4501-943D-4D94C2ACFE66}" destId="{54588D67-2344-46C7-8BB9-99138A33292B}" srcOrd="0" destOrd="0" presId="urn:microsoft.com/office/officeart/2005/8/layout/bProcess4"/>
    <dgm:cxn modelId="{B8058A06-5745-4FA5-A510-231EAAF3ECA4}" srcId="{6586F428-3A12-4844-8E4D-74DAB262C5DA}" destId="{F41FB459-1EEE-47E0-B92F-544FE6CD825F}" srcOrd="6" destOrd="0" parTransId="{147F6EDF-5306-4BF8-84D1-2FF2E828FB6E}" sibTransId="{16953095-07FD-447A-A13C-CDA8B00D622D}"/>
    <dgm:cxn modelId="{B494B847-9C7A-4425-A833-E4A52C7A52E8}" srcId="{6586F428-3A12-4844-8E4D-74DAB262C5DA}" destId="{1D28FF6A-B642-42D2-AC8C-5C13243F6C0D}" srcOrd="1" destOrd="0" parTransId="{E20710AF-1686-4F9E-B7AF-C1807AB5EE3C}" sibTransId="{99A650D7-D34B-41AC-907F-BBB1102D138D}"/>
    <dgm:cxn modelId="{5A829F62-75C1-4295-9B4C-6E0576FA7B7D}" type="presOf" srcId="{8437F188-DE4C-4EC7-9FC9-CD1FCF9AC7E8}" destId="{02C6EBDB-53F5-467D-9318-88E7C98CBB65}" srcOrd="0" destOrd="0" presId="urn:microsoft.com/office/officeart/2005/8/layout/bProcess4"/>
    <dgm:cxn modelId="{4EBB7274-F8E5-493C-9422-4D58B71A5C07}" type="presOf" srcId="{374A6B5C-59B0-4F56-B878-F76B5EFB61FD}" destId="{650C7560-E3B1-4E89-A7C9-81EA803E6112}" srcOrd="0" destOrd="0" presId="urn:microsoft.com/office/officeart/2005/8/layout/bProcess4"/>
    <dgm:cxn modelId="{1F46EB36-65F7-4D69-B23E-C5D63EB2CB8D}" type="presOf" srcId="{99A650D7-D34B-41AC-907F-BBB1102D138D}" destId="{D3B99BE7-EA68-4E95-8ADA-3626B0F1A7DD}" srcOrd="0" destOrd="0" presId="urn:microsoft.com/office/officeart/2005/8/layout/bProcess4"/>
    <dgm:cxn modelId="{F4A47604-1638-47B4-B8D6-F466C10D9B98}" type="presOf" srcId="{27A5470E-870D-4C1E-9DCF-2DF71D41D90C}" destId="{F69934F8-0A00-4E86-A11C-7D7BDBEA216C}" srcOrd="0" destOrd="0" presId="urn:microsoft.com/office/officeart/2005/8/layout/bProcess4"/>
    <dgm:cxn modelId="{1F66C713-CA13-4C8D-8E31-42A130FD2059}" srcId="{6586F428-3A12-4844-8E4D-74DAB262C5DA}" destId="{E14E87EE-3F99-48BF-8228-A19A442CD26C}" srcOrd="3" destOrd="0" parTransId="{B8AE1EE2-2399-48D3-A181-D84940E239EF}" sibTransId="{60DE96CB-46EC-40F4-AF4E-22FF0A6BC76B}"/>
    <dgm:cxn modelId="{938307C4-17EF-4D99-AC3A-33A76BE160BB}" srcId="{6586F428-3A12-4844-8E4D-74DAB262C5DA}" destId="{2A7E26C1-B250-49B9-9863-29A733F49AE5}" srcOrd="9" destOrd="0" parTransId="{072AF0D3-EE47-4E82-9511-99E1F5F0BCB3}" sibTransId="{368AE847-1B3E-4A4C-8ECF-A8085A02ED9D}"/>
    <dgm:cxn modelId="{1C329030-0B70-498E-A5E2-2F4B17722D08}" type="presOf" srcId="{3307A6E3-90B5-4C85-9079-01623F9227B1}" destId="{F6A83D45-01D8-46EB-8757-E8135E23FFA6}" srcOrd="0" destOrd="0" presId="urn:microsoft.com/office/officeart/2005/8/layout/bProcess4"/>
    <dgm:cxn modelId="{95F40864-8EDF-477B-AD14-1C25EEDD7D78}" type="presOf" srcId="{1D28FF6A-B642-42D2-AC8C-5C13243F6C0D}" destId="{561767E6-AA78-4B2E-8726-01DA0C65E3BD}" srcOrd="0" destOrd="0" presId="urn:microsoft.com/office/officeart/2005/8/layout/bProcess4"/>
    <dgm:cxn modelId="{A9C50D20-63EE-4486-B10B-EA31FED602F7}" type="presOf" srcId="{00EEDC4B-3BF1-4C68-8F55-FFB9D2272414}" destId="{DA4E2024-41F3-40A6-AED9-638085DCF588}" srcOrd="0" destOrd="0" presId="urn:microsoft.com/office/officeart/2005/8/layout/bProcess4"/>
    <dgm:cxn modelId="{0413E496-1B9B-4A27-A0EC-5053F1C8F879}" type="presOf" srcId="{A7A924FF-31B9-4FDF-A417-9D35D02509FA}" destId="{EC53D685-D3A3-4177-ABA4-A2B66C0C0B64}" srcOrd="0" destOrd="0" presId="urn:microsoft.com/office/officeart/2005/8/layout/bProcess4"/>
    <dgm:cxn modelId="{350C8035-98CE-433C-AFCD-1425FB83F628}" srcId="{6586F428-3A12-4844-8E4D-74DAB262C5DA}" destId="{3307A6E3-90B5-4C85-9079-01623F9227B1}" srcOrd="8" destOrd="0" parTransId="{00F988D9-2D48-4F08-863E-B604FC3F2B5A}" sibTransId="{A7A924FF-31B9-4FDF-A417-9D35D02509FA}"/>
    <dgm:cxn modelId="{6B50EF40-E6CA-4D40-AADC-157699139502}" type="presOf" srcId="{E14E87EE-3F99-48BF-8228-A19A442CD26C}" destId="{C70CB574-6D0B-4656-8FE8-55F4157918EC}" srcOrd="0" destOrd="0" presId="urn:microsoft.com/office/officeart/2005/8/layout/bProcess4"/>
    <dgm:cxn modelId="{132041BF-2548-4DE5-9A56-E035B1A26164}" type="presOf" srcId="{08FD7318-E78F-45FA-84D6-BEB348590B66}" destId="{82DA3737-69AC-43E7-A255-C11ABFEFCA1F}" srcOrd="0" destOrd="0" presId="urn:microsoft.com/office/officeart/2005/8/layout/bProcess4"/>
    <dgm:cxn modelId="{7103D9A1-2D1A-4AAD-B2EB-A724F5066038}" type="presOf" srcId="{368AE847-1B3E-4A4C-8ECF-A8085A02ED9D}" destId="{F8BDE48F-C37C-447D-9E26-9C25110E07C7}" srcOrd="0" destOrd="0" presId="urn:microsoft.com/office/officeart/2005/8/layout/bProcess4"/>
    <dgm:cxn modelId="{27F5F96E-2744-4C9A-8AF1-B006A136C302}" type="presOf" srcId="{307963EE-C2BD-4BFA-87E4-5BC1CDB3EC30}" destId="{34FCFFB9-15E2-4936-B3AC-3D582D608C1E}" srcOrd="0" destOrd="0" presId="urn:microsoft.com/office/officeart/2005/8/layout/bProcess4"/>
    <dgm:cxn modelId="{676C6C37-FD69-43AB-BA79-A9CAC9DBDA89}" type="presOf" srcId="{3ABA3DD0-69B4-45E4-A9D9-0F1143217547}" destId="{D1EDB108-B3A2-499A-9293-D02292380D37}" srcOrd="0" destOrd="0" presId="urn:microsoft.com/office/officeart/2005/8/layout/bProcess4"/>
    <dgm:cxn modelId="{2DF9DC8F-632E-4501-9487-069F7C7943BD}" type="presParOf" srcId="{DB3D6D55-8BAE-4FBC-A03E-ED01670B0C33}" destId="{2B16D9E9-8DB9-4CD2-96A7-B9D4873B4787}" srcOrd="0" destOrd="0" presId="urn:microsoft.com/office/officeart/2005/8/layout/bProcess4"/>
    <dgm:cxn modelId="{E6C0B67C-AC73-4DA2-98A8-6D01A32B43D7}" type="presParOf" srcId="{2B16D9E9-8DB9-4CD2-96A7-B9D4873B4787}" destId="{72D2AF5C-51BB-40C1-8CA7-E1A904B47F5C}" srcOrd="0" destOrd="0" presId="urn:microsoft.com/office/officeart/2005/8/layout/bProcess4"/>
    <dgm:cxn modelId="{3EA32958-B836-4FBA-A1E4-5E719DB6039B}" type="presParOf" srcId="{2B16D9E9-8DB9-4CD2-96A7-B9D4873B4787}" destId="{650C7560-E3B1-4E89-A7C9-81EA803E6112}" srcOrd="1" destOrd="0" presId="urn:microsoft.com/office/officeart/2005/8/layout/bProcess4"/>
    <dgm:cxn modelId="{57C3E62C-AF6D-4FEB-A453-6B9E54854641}" type="presParOf" srcId="{DB3D6D55-8BAE-4FBC-A03E-ED01670B0C33}" destId="{F69934F8-0A00-4E86-A11C-7D7BDBEA216C}" srcOrd="1" destOrd="0" presId="urn:microsoft.com/office/officeart/2005/8/layout/bProcess4"/>
    <dgm:cxn modelId="{0C962E1C-DED1-449F-93EF-22027626436A}" type="presParOf" srcId="{DB3D6D55-8BAE-4FBC-A03E-ED01670B0C33}" destId="{7CFBBE75-FFB9-4FAF-9FF8-F16ECA9F01F2}" srcOrd="2" destOrd="0" presId="urn:microsoft.com/office/officeart/2005/8/layout/bProcess4"/>
    <dgm:cxn modelId="{4BAEA12A-B8C5-4A44-8AA7-2E43480454ED}" type="presParOf" srcId="{7CFBBE75-FFB9-4FAF-9FF8-F16ECA9F01F2}" destId="{CB7A96B1-18B1-4E37-B4D5-624BFE156F7E}" srcOrd="0" destOrd="0" presId="urn:microsoft.com/office/officeart/2005/8/layout/bProcess4"/>
    <dgm:cxn modelId="{69E9C704-DE22-4887-9AC9-DFEEAB4977EB}" type="presParOf" srcId="{7CFBBE75-FFB9-4FAF-9FF8-F16ECA9F01F2}" destId="{561767E6-AA78-4B2E-8726-01DA0C65E3BD}" srcOrd="1" destOrd="0" presId="urn:microsoft.com/office/officeart/2005/8/layout/bProcess4"/>
    <dgm:cxn modelId="{E5FCA87D-3D2E-4E89-8BA2-FA13C3EC2156}" type="presParOf" srcId="{DB3D6D55-8BAE-4FBC-A03E-ED01670B0C33}" destId="{D3B99BE7-EA68-4E95-8ADA-3626B0F1A7DD}" srcOrd="3" destOrd="0" presId="urn:microsoft.com/office/officeart/2005/8/layout/bProcess4"/>
    <dgm:cxn modelId="{CC11E869-DFBB-4176-9EDE-C3CC4FFE82B6}" type="presParOf" srcId="{DB3D6D55-8BAE-4FBC-A03E-ED01670B0C33}" destId="{1B8E469C-B809-4B44-92C4-28D8F9F7012F}" srcOrd="4" destOrd="0" presId="urn:microsoft.com/office/officeart/2005/8/layout/bProcess4"/>
    <dgm:cxn modelId="{21372583-0DB2-482B-ADE8-69517A4B2187}" type="presParOf" srcId="{1B8E469C-B809-4B44-92C4-28D8F9F7012F}" destId="{45859906-B0EE-4FCB-9FE4-6DB89A20C6E7}" srcOrd="0" destOrd="0" presId="urn:microsoft.com/office/officeart/2005/8/layout/bProcess4"/>
    <dgm:cxn modelId="{71C5C965-2A58-4F03-B696-955E1684EB6B}" type="presParOf" srcId="{1B8E469C-B809-4B44-92C4-28D8F9F7012F}" destId="{EFC0B8EB-AC52-4D9E-950D-36A0C20AFE2D}" srcOrd="1" destOrd="0" presId="urn:microsoft.com/office/officeart/2005/8/layout/bProcess4"/>
    <dgm:cxn modelId="{66195EB9-03E3-4F5F-B51F-A419041FB60B}" type="presParOf" srcId="{DB3D6D55-8BAE-4FBC-A03E-ED01670B0C33}" destId="{D1EDB108-B3A2-499A-9293-D02292380D37}" srcOrd="5" destOrd="0" presId="urn:microsoft.com/office/officeart/2005/8/layout/bProcess4"/>
    <dgm:cxn modelId="{4C45D2EB-D62A-4D29-9306-5C07FB2D417F}" type="presParOf" srcId="{DB3D6D55-8BAE-4FBC-A03E-ED01670B0C33}" destId="{83129BC0-5606-4A51-AF7E-02FD3C97B1F5}" srcOrd="6" destOrd="0" presId="urn:microsoft.com/office/officeart/2005/8/layout/bProcess4"/>
    <dgm:cxn modelId="{B8FFC1D1-4047-4E88-8AAC-8D6B311C55ED}" type="presParOf" srcId="{83129BC0-5606-4A51-AF7E-02FD3C97B1F5}" destId="{E3F2786D-C557-499F-A099-AE969C239143}" srcOrd="0" destOrd="0" presId="urn:microsoft.com/office/officeart/2005/8/layout/bProcess4"/>
    <dgm:cxn modelId="{D2256F64-1635-40D7-99A1-79A2E8FE2A4E}" type="presParOf" srcId="{83129BC0-5606-4A51-AF7E-02FD3C97B1F5}" destId="{C70CB574-6D0B-4656-8FE8-55F4157918EC}" srcOrd="1" destOrd="0" presId="urn:microsoft.com/office/officeart/2005/8/layout/bProcess4"/>
    <dgm:cxn modelId="{C1E5D3A8-B0B6-4F40-813F-BD5A46C25099}" type="presParOf" srcId="{DB3D6D55-8BAE-4FBC-A03E-ED01670B0C33}" destId="{3F60065F-17AF-42CE-B0BA-3DA02B7D5AC3}" srcOrd="7" destOrd="0" presId="urn:microsoft.com/office/officeart/2005/8/layout/bProcess4"/>
    <dgm:cxn modelId="{70E772C6-DAFF-430F-AA8C-B072658760E8}" type="presParOf" srcId="{DB3D6D55-8BAE-4FBC-A03E-ED01670B0C33}" destId="{CE5A4833-951F-4280-B3D0-95BA85230BC3}" srcOrd="8" destOrd="0" presId="urn:microsoft.com/office/officeart/2005/8/layout/bProcess4"/>
    <dgm:cxn modelId="{EE4CCD0C-3B37-4315-95A5-91B318C0939F}" type="presParOf" srcId="{CE5A4833-951F-4280-B3D0-95BA85230BC3}" destId="{63C7D931-AB5D-4EED-ADF1-E3D8D4ACA5D5}" srcOrd="0" destOrd="0" presId="urn:microsoft.com/office/officeart/2005/8/layout/bProcess4"/>
    <dgm:cxn modelId="{70097BE1-1ECF-45C9-B64B-30ADCF20A549}" type="presParOf" srcId="{CE5A4833-951F-4280-B3D0-95BA85230BC3}" destId="{9D1B0DEC-53A0-48B0-9C24-AE13513574C1}" srcOrd="1" destOrd="0" presId="urn:microsoft.com/office/officeart/2005/8/layout/bProcess4"/>
    <dgm:cxn modelId="{68ABB8F8-B0CA-4152-BE7C-CDD38965D98A}" type="presParOf" srcId="{DB3D6D55-8BAE-4FBC-A03E-ED01670B0C33}" destId="{82DA3737-69AC-43E7-A255-C11ABFEFCA1F}" srcOrd="9" destOrd="0" presId="urn:microsoft.com/office/officeart/2005/8/layout/bProcess4"/>
    <dgm:cxn modelId="{F9740183-644B-47AA-83BC-27F55ACFD061}" type="presParOf" srcId="{DB3D6D55-8BAE-4FBC-A03E-ED01670B0C33}" destId="{52727DA7-7A9C-4CAB-A9EA-B4DE247C0B92}" srcOrd="10" destOrd="0" presId="urn:microsoft.com/office/officeart/2005/8/layout/bProcess4"/>
    <dgm:cxn modelId="{76EBB3DE-E8CC-4956-9773-DD432078F7DC}" type="presParOf" srcId="{52727DA7-7A9C-4CAB-A9EA-B4DE247C0B92}" destId="{4E55C227-A670-410F-8555-A1B5256F54BA}" srcOrd="0" destOrd="0" presId="urn:microsoft.com/office/officeart/2005/8/layout/bProcess4"/>
    <dgm:cxn modelId="{44A7A836-C3FA-4D04-9D57-E332633C7C28}" type="presParOf" srcId="{52727DA7-7A9C-4CAB-A9EA-B4DE247C0B92}" destId="{34FCFFB9-15E2-4936-B3AC-3D582D608C1E}" srcOrd="1" destOrd="0" presId="urn:microsoft.com/office/officeart/2005/8/layout/bProcess4"/>
    <dgm:cxn modelId="{AD928F0E-FAD7-450C-91F0-97352B114F6A}" type="presParOf" srcId="{DB3D6D55-8BAE-4FBC-A03E-ED01670B0C33}" destId="{DA4E2024-41F3-40A6-AED9-638085DCF588}" srcOrd="11" destOrd="0" presId="urn:microsoft.com/office/officeart/2005/8/layout/bProcess4"/>
    <dgm:cxn modelId="{EA5889FB-8C80-49ED-87BD-F7BCDF44CCAA}" type="presParOf" srcId="{DB3D6D55-8BAE-4FBC-A03E-ED01670B0C33}" destId="{A302FEC6-9C38-4BC9-891A-26883C28738E}" srcOrd="12" destOrd="0" presId="urn:microsoft.com/office/officeart/2005/8/layout/bProcess4"/>
    <dgm:cxn modelId="{1B1BF698-80F9-42AE-9782-D3E00814FF15}" type="presParOf" srcId="{A302FEC6-9C38-4BC9-891A-26883C28738E}" destId="{B8CFCF4E-C318-4B3D-8FC2-32DAC5D67FCC}" srcOrd="0" destOrd="0" presId="urn:microsoft.com/office/officeart/2005/8/layout/bProcess4"/>
    <dgm:cxn modelId="{A1A86605-B25C-4557-BEE2-AC9B7D16C978}" type="presParOf" srcId="{A302FEC6-9C38-4BC9-891A-26883C28738E}" destId="{C1F8270F-D6FA-4505-A617-CDA098DDF56A}" srcOrd="1" destOrd="0" presId="urn:microsoft.com/office/officeart/2005/8/layout/bProcess4"/>
    <dgm:cxn modelId="{85274231-45CF-4191-8983-A781EAC22ACF}" type="presParOf" srcId="{DB3D6D55-8BAE-4FBC-A03E-ED01670B0C33}" destId="{ECBAB242-5219-4295-A83B-123BCE7686EB}" srcOrd="13" destOrd="0" presId="urn:microsoft.com/office/officeart/2005/8/layout/bProcess4"/>
    <dgm:cxn modelId="{237DCA1F-4113-4608-A753-C1019C44F64A}" type="presParOf" srcId="{DB3D6D55-8BAE-4FBC-A03E-ED01670B0C33}" destId="{007506AA-5FDA-42C0-90CB-92C7A6D42005}" srcOrd="14" destOrd="0" presId="urn:microsoft.com/office/officeart/2005/8/layout/bProcess4"/>
    <dgm:cxn modelId="{07C47DEB-A25F-4658-B1D9-FDEBCD80813E}" type="presParOf" srcId="{007506AA-5FDA-42C0-90CB-92C7A6D42005}" destId="{8BE618A5-B887-435E-9F44-292213022C00}" srcOrd="0" destOrd="0" presId="urn:microsoft.com/office/officeart/2005/8/layout/bProcess4"/>
    <dgm:cxn modelId="{69C28403-649E-4AF1-B8E4-EE71721E6EA7}" type="presParOf" srcId="{007506AA-5FDA-42C0-90CB-92C7A6D42005}" destId="{02C6EBDB-53F5-467D-9318-88E7C98CBB65}" srcOrd="1" destOrd="0" presId="urn:microsoft.com/office/officeart/2005/8/layout/bProcess4"/>
    <dgm:cxn modelId="{B6D1B6AA-15E6-443F-AF67-B3E012FA275B}" type="presParOf" srcId="{DB3D6D55-8BAE-4FBC-A03E-ED01670B0C33}" destId="{54588D67-2344-46C7-8BB9-99138A33292B}" srcOrd="15" destOrd="0" presId="urn:microsoft.com/office/officeart/2005/8/layout/bProcess4"/>
    <dgm:cxn modelId="{B823ABA4-63F7-46EF-B1EA-43F9C7145F2B}" type="presParOf" srcId="{DB3D6D55-8BAE-4FBC-A03E-ED01670B0C33}" destId="{39E8929E-D796-4738-A9F9-BB360B092770}" srcOrd="16" destOrd="0" presId="urn:microsoft.com/office/officeart/2005/8/layout/bProcess4"/>
    <dgm:cxn modelId="{2377BA3C-68AC-4226-9267-34B30ACDA07B}" type="presParOf" srcId="{39E8929E-D796-4738-A9F9-BB360B092770}" destId="{0B505574-2853-4DCB-9A55-B65C1901FB77}" srcOrd="0" destOrd="0" presId="urn:microsoft.com/office/officeart/2005/8/layout/bProcess4"/>
    <dgm:cxn modelId="{98D9CD65-1344-47DC-BC48-AA617EFB82C7}" type="presParOf" srcId="{39E8929E-D796-4738-A9F9-BB360B092770}" destId="{F6A83D45-01D8-46EB-8757-E8135E23FFA6}" srcOrd="1" destOrd="0" presId="urn:microsoft.com/office/officeart/2005/8/layout/bProcess4"/>
    <dgm:cxn modelId="{C3FC6474-E090-431B-B3A7-0F41089A599E}" type="presParOf" srcId="{DB3D6D55-8BAE-4FBC-A03E-ED01670B0C33}" destId="{EC53D685-D3A3-4177-ABA4-A2B66C0C0B64}" srcOrd="17" destOrd="0" presId="urn:microsoft.com/office/officeart/2005/8/layout/bProcess4"/>
    <dgm:cxn modelId="{9335D86D-A360-41B0-945E-268ABA8737B3}" type="presParOf" srcId="{DB3D6D55-8BAE-4FBC-A03E-ED01670B0C33}" destId="{9CD8CB05-4BF5-4CDF-9BE0-9F20A68F488F}" srcOrd="18" destOrd="0" presId="urn:microsoft.com/office/officeart/2005/8/layout/bProcess4"/>
    <dgm:cxn modelId="{116D5CD1-D32D-4EC2-99D2-90155F077DE9}" type="presParOf" srcId="{9CD8CB05-4BF5-4CDF-9BE0-9F20A68F488F}" destId="{B83A21F1-95C0-4430-8B3A-C6A3184B45D3}" srcOrd="0" destOrd="0" presId="urn:microsoft.com/office/officeart/2005/8/layout/bProcess4"/>
    <dgm:cxn modelId="{8A2865EE-D18C-4A61-A3AE-C69A1156A144}" type="presParOf" srcId="{9CD8CB05-4BF5-4CDF-9BE0-9F20A68F488F}" destId="{3B584E7E-FDAD-4A66-A4BF-7839FBB162CE}" srcOrd="1" destOrd="0" presId="urn:microsoft.com/office/officeart/2005/8/layout/bProcess4"/>
    <dgm:cxn modelId="{729E070C-1D1B-4E2D-9324-3BCAF01BFAC4}" type="presParOf" srcId="{DB3D6D55-8BAE-4FBC-A03E-ED01670B0C33}" destId="{F8BDE48F-C37C-447D-9E26-9C25110E07C7}" srcOrd="19" destOrd="0" presId="urn:microsoft.com/office/officeart/2005/8/layout/bProcess4"/>
    <dgm:cxn modelId="{E755EE39-B3F1-4B4C-BD46-8F4C8B993C0E}" type="presParOf" srcId="{DB3D6D55-8BAE-4FBC-A03E-ED01670B0C33}" destId="{1FDF26FB-F3A9-47A1-9D79-932BAD036598}" srcOrd="20" destOrd="0" presId="urn:microsoft.com/office/officeart/2005/8/layout/bProcess4"/>
    <dgm:cxn modelId="{C175C2FE-5A5C-4588-8861-385ED8825803}" type="presParOf" srcId="{1FDF26FB-F3A9-47A1-9D79-932BAD036598}" destId="{C8244178-35DB-40A4-B21F-23861722E59D}" srcOrd="0" destOrd="0" presId="urn:microsoft.com/office/officeart/2005/8/layout/bProcess4"/>
    <dgm:cxn modelId="{7ECF87B3-6F96-4B09-8D51-6FFAB81E4125}" type="presParOf" srcId="{1FDF26FB-F3A9-47A1-9D79-932BAD036598}" destId="{106CB23B-30CB-447A-A0BF-400095E0628F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8AF4FD-7D80-40C1-B5A5-01FD581E790F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70CD1E-9CBF-4A7D-9B3B-9EC68B7E9ABA}">
      <dgm:prSet/>
      <dgm:spPr/>
      <dgm:t>
        <a:bodyPr/>
        <a:lstStyle/>
        <a:p>
          <a:pPr rtl="0"/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E47270E-EED8-4B3E-A1C7-5762927CD2E6}" type="parTrans" cxnId="{7D4E3550-9F8F-4A9C-A263-1351D0644538}">
      <dgm:prSet/>
      <dgm:spPr/>
      <dgm:t>
        <a:bodyPr/>
        <a:lstStyle/>
        <a:p>
          <a:endParaRPr lang="ru-RU"/>
        </a:p>
      </dgm:t>
    </dgm:pt>
    <dgm:pt modelId="{521CC019-9362-4BDA-B5BB-CE2BBE2CE292}" type="sibTrans" cxnId="{7D4E3550-9F8F-4A9C-A263-1351D0644538}">
      <dgm:prSet/>
      <dgm:spPr/>
      <dgm:t>
        <a:bodyPr/>
        <a:lstStyle/>
        <a:p>
          <a:endParaRPr lang="ru-RU"/>
        </a:p>
      </dgm:t>
    </dgm:pt>
    <dgm:pt modelId="{584A9039-1DF7-4BE5-8711-DFB0C9CCFBBC}" type="pres">
      <dgm:prSet presAssocID="{998AF4FD-7D80-40C1-B5A5-01FD581E790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F9B6AA4-5577-4B4E-81A9-C12184B82117}" type="pres">
      <dgm:prSet presAssocID="{6170CD1E-9CBF-4A7D-9B3B-9EC68B7E9ABA}" presName="horFlow" presStyleCnt="0"/>
      <dgm:spPr/>
    </dgm:pt>
    <dgm:pt modelId="{F53626EC-97E6-4626-8ABB-39B764942256}" type="pres">
      <dgm:prSet presAssocID="{6170CD1E-9CBF-4A7D-9B3B-9EC68B7E9ABA}" presName="bigChev" presStyleLbl="node1" presStyleIdx="0" presStyleCnt="1" custScaleX="112017" custLinFactNeighborX="9324" custLinFactNeighborY="19988"/>
      <dgm:spPr/>
      <dgm:t>
        <a:bodyPr/>
        <a:lstStyle/>
        <a:p>
          <a:endParaRPr lang="ru-RU"/>
        </a:p>
      </dgm:t>
    </dgm:pt>
  </dgm:ptLst>
  <dgm:cxnLst>
    <dgm:cxn modelId="{218EF562-57C6-4950-B9F6-620633F8D9B9}" type="presOf" srcId="{6170CD1E-9CBF-4A7D-9B3B-9EC68B7E9ABA}" destId="{F53626EC-97E6-4626-8ABB-39B764942256}" srcOrd="0" destOrd="0" presId="urn:microsoft.com/office/officeart/2005/8/layout/lProcess3"/>
    <dgm:cxn modelId="{3CAECBE9-2E40-4079-84B5-38AB1B21FB4E}" type="presOf" srcId="{998AF4FD-7D80-40C1-B5A5-01FD581E790F}" destId="{584A9039-1DF7-4BE5-8711-DFB0C9CCFBBC}" srcOrd="0" destOrd="0" presId="urn:microsoft.com/office/officeart/2005/8/layout/lProcess3"/>
    <dgm:cxn modelId="{7D4E3550-9F8F-4A9C-A263-1351D0644538}" srcId="{998AF4FD-7D80-40C1-B5A5-01FD581E790F}" destId="{6170CD1E-9CBF-4A7D-9B3B-9EC68B7E9ABA}" srcOrd="0" destOrd="0" parTransId="{1E47270E-EED8-4B3E-A1C7-5762927CD2E6}" sibTransId="{521CC019-9362-4BDA-B5BB-CE2BBE2CE292}"/>
    <dgm:cxn modelId="{5D5C9B89-64C1-486C-A04F-393732B03D12}" type="presParOf" srcId="{584A9039-1DF7-4BE5-8711-DFB0C9CCFBBC}" destId="{2F9B6AA4-5577-4B4E-81A9-C12184B82117}" srcOrd="0" destOrd="0" presId="urn:microsoft.com/office/officeart/2005/8/layout/lProcess3"/>
    <dgm:cxn modelId="{11898C1D-D14A-493F-A987-D1FA4A8BAA2F}" type="presParOf" srcId="{2F9B6AA4-5577-4B4E-81A9-C12184B82117}" destId="{F53626EC-97E6-4626-8ABB-39B764942256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B0DA33-13C5-4022-B9C7-B3BB5164DD67}" type="doc">
      <dgm:prSet loTypeId="urn:microsoft.com/office/officeart/2005/8/layout/chevron1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11CCCB4-5DE6-465D-8992-0A2DADDF9CA5}">
      <dgm:prSet/>
      <dgm:spPr/>
      <dgm:t>
        <a:bodyPr/>
        <a:lstStyle/>
        <a:p>
          <a:pPr rtl="0"/>
          <a:r>
            <a:rPr lang="ru-RU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Образовательная деятельность по нравственно-патриотическому воспитанию охватывала все направления развития детей:</a:t>
          </a:r>
          <a:endParaRPr lang="ru-RU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536DFBE-8CD2-4B82-96A9-59E9C851CAE2}" type="parTrans" cxnId="{C0013729-05D7-4E28-B12A-4FCAD188C084}">
      <dgm:prSet/>
      <dgm:spPr/>
      <dgm:t>
        <a:bodyPr/>
        <a:lstStyle/>
        <a:p>
          <a:endParaRPr lang="ru-RU"/>
        </a:p>
      </dgm:t>
    </dgm:pt>
    <dgm:pt modelId="{04038353-640C-4A9D-B3BF-C8BDA7744D79}" type="sibTrans" cxnId="{C0013729-05D7-4E28-B12A-4FCAD188C084}">
      <dgm:prSet/>
      <dgm:spPr/>
      <dgm:t>
        <a:bodyPr/>
        <a:lstStyle/>
        <a:p>
          <a:endParaRPr lang="ru-RU"/>
        </a:p>
      </dgm:t>
    </dgm:pt>
    <dgm:pt modelId="{7CA802C7-C810-48A2-9CD5-7FB43229CA15}" type="pres">
      <dgm:prSet presAssocID="{D3B0DA33-13C5-4022-B9C7-B3BB5164DD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CD411-13ED-42E6-8C3F-94136B1BD4A0}" type="pres">
      <dgm:prSet presAssocID="{411CCCB4-5DE6-465D-8992-0A2DADDF9CA5}" presName="parTxOnly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013729-05D7-4E28-B12A-4FCAD188C084}" srcId="{D3B0DA33-13C5-4022-B9C7-B3BB5164DD67}" destId="{411CCCB4-5DE6-465D-8992-0A2DADDF9CA5}" srcOrd="0" destOrd="0" parTransId="{D536DFBE-8CD2-4B82-96A9-59E9C851CAE2}" sibTransId="{04038353-640C-4A9D-B3BF-C8BDA7744D79}"/>
    <dgm:cxn modelId="{3C7EA572-582E-42BF-9F99-563DE55B70C8}" type="presOf" srcId="{411CCCB4-5DE6-465D-8992-0A2DADDF9CA5}" destId="{58ACD411-13ED-42E6-8C3F-94136B1BD4A0}" srcOrd="0" destOrd="0" presId="urn:microsoft.com/office/officeart/2005/8/layout/chevron1"/>
    <dgm:cxn modelId="{25417051-EEA3-4D14-BD78-8E86CDD906EF}" type="presOf" srcId="{D3B0DA33-13C5-4022-B9C7-B3BB5164DD67}" destId="{7CA802C7-C810-48A2-9CD5-7FB43229CA15}" srcOrd="0" destOrd="0" presId="urn:microsoft.com/office/officeart/2005/8/layout/chevron1"/>
    <dgm:cxn modelId="{952DE704-53C4-4D94-B6B0-4DF4624BB451}" type="presParOf" srcId="{7CA802C7-C810-48A2-9CD5-7FB43229CA15}" destId="{58ACD411-13ED-42E6-8C3F-94136B1BD4A0}" srcOrd="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D357569-FA68-4519-A0BB-F7B01865A326}" type="doc">
      <dgm:prSet loTypeId="urn:microsoft.com/office/officeart/2005/8/layout/lProcess3" loCatId="process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A48BA87-3285-4394-BE1E-D6B640FFF010}" type="pres">
      <dgm:prSet presAssocID="{0D357569-FA68-4519-A0BB-F7B01865A326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B8E183D6-DDAE-4982-8309-C9A71D9287C3}" type="presOf" srcId="{0D357569-FA68-4519-A0BB-F7B01865A326}" destId="{5A48BA87-3285-4394-BE1E-D6B640FFF01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2584ED4-E128-48DE-B886-9999E864A3B9}" type="doc">
      <dgm:prSet loTypeId="urn:microsoft.com/office/officeart/2005/8/layout/lProcess3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9DE1F7-AA9D-44DE-B8FB-B8B4055CCF82}">
      <dgm:prSet/>
      <dgm:spPr/>
      <dgm:t>
        <a:bodyPr/>
        <a:lstStyle/>
        <a:p>
          <a:pPr rtl="0"/>
          <a:r>
            <a:rPr lang="ru-RU" dirty="0" smtClean="0">
              <a:latin typeface="Times New Roman" pitchFamily="18" charset="0"/>
              <a:cs typeface="Times New Roman" pitchFamily="18" charset="0"/>
            </a:rPr>
            <a:t>Речевое развитие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4AADC6-F708-4323-A51A-74E12FD75063}" type="parTrans" cxnId="{4C06BAC2-4A27-44A4-80DB-C1184CB844E5}">
      <dgm:prSet/>
      <dgm:spPr/>
      <dgm:t>
        <a:bodyPr/>
        <a:lstStyle/>
        <a:p>
          <a:endParaRPr lang="ru-RU"/>
        </a:p>
      </dgm:t>
    </dgm:pt>
    <dgm:pt modelId="{CF119554-6E79-43EB-A30C-E432027A4EBC}" type="sibTrans" cxnId="{4C06BAC2-4A27-44A4-80DB-C1184CB844E5}">
      <dgm:prSet/>
      <dgm:spPr/>
      <dgm:t>
        <a:bodyPr/>
        <a:lstStyle/>
        <a:p>
          <a:endParaRPr lang="ru-RU"/>
        </a:p>
      </dgm:t>
    </dgm:pt>
    <dgm:pt modelId="{D866DC9A-D2EE-49A8-965C-91032D5B8885}" type="pres">
      <dgm:prSet presAssocID="{D2584ED4-E128-48DE-B886-9999E864A3B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B0D65F-C07A-46F9-ACA4-A0280484C672}" type="pres">
      <dgm:prSet presAssocID="{619DE1F7-AA9D-44DE-B8FB-B8B4055CCF82}" presName="horFlow" presStyleCnt="0"/>
      <dgm:spPr/>
    </dgm:pt>
    <dgm:pt modelId="{B13AB1D1-FF12-4156-AC9B-929742B61187}" type="pres">
      <dgm:prSet presAssocID="{619DE1F7-AA9D-44DE-B8FB-B8B4055CCF82}" presName="bigChev" presStyleLbl="node1" presStyleIdx="0" presStyleCnt="1" custLinFactNeighborX="10000"/>
      <dgm:spPr/>
      <dgm:t>
        <a:bodyPr/>
        <a:lstStyle/>
        <a:p>
          <a:endParaRPr lang="ru-RU"/>
        </a:p>
      </dgm:t>
    </dgm:pt>
  </dgm:ptLst>
  <dgm:cxnLst>
    <dgm:cxn modelId="{4C06BAC2-4A27-44A4-80DB-C1184CB844E5}" srcId="{D2584ED4-E128-48DE-B886-9999E864A3B9}" destId="{619DE1F7-AA9D-44DE-B8FB-B8B4055CCF82}" srcOrd="0" destOrd="0" parTransId="{A34AADC6-F708-4323-A51A-74E12FD75063}" sibTransId="{CF119554-6E79-43EB-A30C-E432027A4EBC}"/>
    <dgm:cxn modelId="{195DC083-7482-4AF5-A0D1-CDF2020FB1B1}" type="presOf" srcId="{619DE1F7-AA9D-44DE-B8FB-B8B4055CCF82}" destId="{B13AB1D1-FF12-4156-AC9B-929742B61187}" srcOrd="0" destOrd="0" presId="urn:microsoft.com/office/officeart/2005/8/layout/lProcess3"/>
    <dgm:cxn modelId="{E42C89C0-D107-4FB8-A839-5E5D65E391ED}" type="presOf" srcId="{D2584ED4-E128-48DE-B886-9999E864A3B9}" destId="{D866DC9A-D2EE-49A8-965C-91032D5B8885}" srcOrd="0" destOrd="0" presId="urn:microsoft.com/office/officeart/2005/8/layout/lProcess3"/>
    <dgm:cxn modelId="{7D731CCF-4C89-43B7-B5A0-5CAF25A71E76}" type="presParOf" srcId="{D866DC9A-D2EE-49A8-965C-91032D5B8885}" destId="{E5B0D65F-C07A-46F9-ACA4-A0280484C672}" srcOrd="0" destOrd="0" presId="urn:microsoft.com/office/officeart/2005/8/layout/lProcess3"/>
    <dgm:cxn modelId="{F86385B5-1123-43EF-818B-1FAB5D4464F7}" type="presParOf" srcId="{E5B0D65F-C07A-46F9-ACA4-A0280484C672}" destId="{B13AB1D1-FF12-4156-AC9B-929742B61187}" srcOrd="0" destOrd="0" presId="urn:microsoft.com/office/officeart/2005/8/layout/lProcess3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76C0D-17E3-4749-BFCF-11535FBE207A}">
      <dsp:nvSpPr>
        <dsp:cNvPr id="0" name=""/>
        <dsp:cNvSpPr/>
      </dsp:nvSpPr>
      <dsp:spPr>
        <a:xfrm>
          <a:off x="0" y="106363"/>
          <a:ext cx="8229599" cy="1417635"/>
        </a:xfrm>
        <a:prstGeom prst="chevron">
          <a:avLst/>
        </a:prstGeom>
        <a:solidFill>
          <a:schemeClr val="bg1"/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25400" rIns="0" bIns="25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Одной из основных задач ФГОС ДО является:</a:t>
          </a:r>
          <a:endParaRPr lang="ru-RU" sz="4000" b="1" kern="120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106363"/>
        <a:ext cx="8229599" cy="1417635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412D2C-FE3E-48E7-9868-2756223E1D1D}">
      <dsp:nvSpPr>
        <dsp:cNvPr id="0" name=""/>
        <dsp:cNvSpPr/>
      </dsp:nvSpPr>
      <dsp:spPr>
        <a:xfrm>
          <a:off x="3659" y="4"/>
          <a:ext cx="3272940" cy="114169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Художественно-эстетическое развитие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659" y="4"/>
        <a:ext cx="3272940" cy="1141690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FE839E-5390-4466-9A27-90DBAA27161E}">
      <dsp:nvSpPr>
        <dsp:cNvPr id="0" name=""/>
        <dsp:cNvSpPr/>
      </dsp:nvSpPr>
      <dsp:spPr>
        <a:xfrm>
          <a:off x="567848" y="0"/>
          <a:ext cx="4159265" cy="837961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19050" rIns="0" bIns="1905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Взаимодействие с родителями</a:t>
          </a:r>
          <a:endParaRPr lang="ru-RU" sz="3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67848" y="0"/>
        <a:ext cx="4159265" cy="8379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0C8091-BD03-4C57-87B1-2C0CD0FD8DDC}">
      <dsp:nvSpPr>
        <dsp:cNvPr id="0" name=""/>
        <dsp:cNvSpPr/>
      </dsp:nvSpPr>
      <dsp:spPr>
        <a:xfrm>
          <a:off x="6434" y="160902"/>
          <a:ext cx="8432453" cy="216410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«Формирование общей культуры воспитанников, развитие их нравственных, интеллектуальных, физических, эстетических качеств, инициативности, самостоятельности и ответственности, формирование предпосылок учебной деятельности». 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434" y="160902"/>
        <a:ext cx="8432453" cy="2164109"/>
      </dsp:txXfrm>
    </dsp:sp>
    <dsp:sp modelId="{660ECCEA-6515-49AC-B785-CDF0D4511A9E}">
      <dsp:nvSpPr>
        <dsp:cNvPr id="0" name=""/>
        <dsp:cNvSpPr/>
      </dsp:nvSpPr>
      <dsp:spPr>
        <a:xfrm>
          <a:off x="6434" y="2627987"/>
          <a:ext cx="8445330" cy="2164109"/>
        </a:xfrm>
        <a:prstGeom prst="chevron">
          <a:avLst/>
        </a:prstGeom>
        <a:solidFill>
          <a:srgbClr val="FC707D"/>
        </a:solidFill>
        <a:ln w="25400" cap="rnd" cmpd="sng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effectLst/>
              <a:latin typeface="Times New Roman" pitchFamily="18" charset="0"/>
              <a:cs typeface="Times New Roman" pitchFamily="18" charset="0"/>
            </a:rPr>
            <a:t>Федеральный Государственный Образовательного Стандарт определяет один из основных принципов дошкольного образования: приобщение детей к социокультурным нормам, традициям семьи, общества и государства. </a:t>
          </a:r>
          <a:endParaRPr lang="ru-RU" sz="2300" b="1" kern="1200" dirty="0"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6434" y="2627987"/>
        <a:ext cx="8445330" cy="216410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CA75EF-560F-44A0-BB6D-5F1065C3A101}">
      <dsp:nvSpPr>
        <dsp:cNvPr id="0" name=""/>
        <dsp:cNvSpPr/>
      </dsp:nvSpPr>
      <dsp:spPr>
        <a:xfrm rot="5400000">
          <a:off x="-1209603" y="1819220"/>
          <a:ext cx="5633367" cy="275695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Цель</a:t>
          </a:r>
          <a:endParaRPr lang="ru-RU" sz="6500" kern="1200" dirty="0"/>
        </a:p>
      </dsp:txBody>
      <dsp:txXfrm rot="5400000">
        <a:off x="-1209603" y="1819220"/>
        <a:ext cx="5633367" cy="2756951"/>
      </dsp:txXfrm>
    </dsp:sp>
    <dsp:sp modelId="{BC2742C3-5976-4F26-8B6C-FB583DFDDE9A}">
      <dsp:nvSpPr>
        <dsp:cNvPr id="0" name=""/>
        <dsp:cNvSpPr/>
      </dsp:nvSpPr>
      <dsp:spPr>
        <a:xfrm rot="5400000">
          <a:off x="3115441" y="-65330"/>
          <a:ext cx="5689205" cy="5891572"/>
        </a:xfrm>
        <a:prstGeom prst="round2SameRect">
          <a:avLst/>
        </a:prstGeom>
        <a:noFill/>
        <a:ln w="25400" cap="rnd" cmpd="sng" algn="ctr">
          <a:noFill/>
          <a:prstDash val="solid"/>
        </a:ln>
        <a:effectLst>
          <a:outerShdw blurRad="57785" dist="33020" dir="318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brightRoom" dir="t">
            <a:rot lat="0" lon="0" rev="600000"/>
          </a:lightRig>
        </a:scene3d>
        <a:sp3d prstMaterial="metal">
          <a:bevelT w="38100" h="57150"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5400" rIns="25400" bIns="25400" numCol="1" spcCol="1270" anchor="ctr" anchorCtr="0">
          <a:noAutofit/>
        </a:bodyPr>
        <a:lstStyle/>
        <a:p>
          <a:pPr marL="285750" lvl="1" indent="-285750" algn="l" defTabSz="1778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000" kern="1200" dirty="0" smtClean="0"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создание комплекса условий, способствующих реализации системы мероприятий по нравственно-патриотическому воспитанию дошкольников</a:t>
          </a:r>
          <a:endParaRPr lang="ru-RU" sz="4000" kern="1200" dirty="0">
            <a:solidFill>
              <a:schemeClr val="tx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5400000">
        <a:off x="3115441" y="-65330"/>
        <a:ext cx="5689205" cy="589157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2C0D22-8BF7-4306-B15C-481D3617282D}">
      <dsp:nvSpPr>
        <dsp:cNvPr id="0" name=""/>
        <dsp:cNvSpPr/>
      </dsp:nvSpPr>
      <dsp:spPr>
        <a:xfrm>
          <a:off x="6944" y="1184611"/>
          <a:ext cx="2460357" cy="41839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Разработать и внедрить в практику систему мероприятий,      направленных на развитие нравственно-патриотических чувств у детей старшего дошкольного возраста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4" y="1184611"/>
        <a:ext cx="2460357" cy="3287409"/>
      </dsp:txXfrm>
    </dsp:sp>
    <dsp:sp modelId="{A034033A-B0E3-4282-9CD1-D10CFB535052}">
      <dsp:nvSpPr>
        <dsp:cNvPr id="0" name=""/>
        <dsp:cNvSpPr/>
      </dsp:nvSpPr>
      <dsp:spPr>
        <a:xfrm rot="2299088">
          <a:off x="747450" y="2954780"/>
          <a:ext cx="3406642" cy="3406642"/>
        </a:xfrm>
        <a:prstGeom prst="leftCircularArrow">
          <a:avLst>
            <a:gd name="adj1" fmla="val 1546"/>
            <a:gd name="adj2" fmla="val 183278"/>
            <a:gd name="adj3" fmla="val 709079"/>
            <a:gd name="adj4" fmla="val 7774779"/>
            <a:gd name="adj5" fmla="val 180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A28CF-3530-4C03-9984-C0C16EF41066}">
      <dsp:nvSpPr>
        <dsp:cNvPr id="0" name=""/>
        <dsp:cNvSpPr/>
      </dsp:nvSpPr>
      <dsp:spPr>
        <a:xfrm>
          <a:off x="152403" y="4876799"/>
          <a:ext cx="1980390" cy="7875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itchFamily="18" charset="0"/>
              <a:cs typeface="Times New Roman" pitchFamily="18" charset="0"/>
            </a:rPr>
            <a:t>Задача</a:t>
          </a: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 1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2403" y="4876799"/>
        <a:ext cx="1980390" cy="787535"/>
      </dsp:txXfrm>
    </dsp:sp>
    <dsp:sp modelId="{6560FA8E-9C8F-4A70-9502-E649E68C18D5}">
      <dsp:nvSpPr>
        <dsp:cNvPr id="0" name=""/>
        <dsp:cNvSpPr/>
      </dsp:nvSpPr>
      <dsp:spPr>
        <a:xfrm>
          <a:off x="2819391" y="838199"/>
          <a:ext cx="2963827" cy="49466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Усовершенствовать благоприятную развивающую предметно-пространственную среду,                          способствующую формированию нравственно-патриотических качеств у детей старшего дошкольного возраста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19391" y="1898199"/>
        <a:ext cx="2963827" cy="3886665"/>
      </dsp:txXfrm>
    </dsp:sp>
    <dsp:sp modelId="{1794E533-FAB0-45B0-BACE-10ED3CC69711}">
      <dsp:nvSpPr>
        <dsp:cNvPr id="0" name=""/>
        <dsp:cNvSpPr/>
      </dsp:nvSpPr>
      <dsp:spPr>
        <a:xfrm rot="20832105">
          <a:off x="4313452" y="425056"/>
          <a:ext cx="3047489" cy="3047489"/>
        </a:xfrm>
        <a:prstGeom prst="circularArrow">
          <a:avLst>
            <a:gd name="adj1" fmla="val 1728"/>
            <a:gd name="adj2" fmla="val 205724"/>
            <a:gd name="adj3" fmla="val 21461977"/>
            <a:gd name="adj4" fmla="val 14418722"/>
            <a:gd name="adj5" fmla="val 201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7FD0F-6B8B-44C3-9248-53BD2994187F}">
      <dsp:nvSpPr>
        <dsp:cNvPr id="0" name=""/>
        <dsp:cNvSpPr/>
      </dsp:nvSpPr>
      <dsp:spPr>
        <a:xfrm>
          <a:off x="3917312" y="624646"/>
          <a:ext cx="1980390" cy="78753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itchFamily="18" charset="0"/>
              <a:cs typeface="Times New Roman" pitchFamily="18" charset="0"/>
            </a:rPr>
            <a:t>Задача</a:t>
          </a:r>
          <a:r>
            <a:rPr lang="ru-RU" sz="3700" kern="1200" dirty="0" smtClean="0">
              <a:latin typeface="Times New Roman" pitchFamily="18" charset="0"/>
              <a:cs typeface="Times New Roman" pitchFamily="18" charset="0"/>
            </a:rPr>
            <a:t> 2</a:t>
          </a:r>
          <a:endParaRPr lang="ru-RU" sz="3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17312" y="624646"/>
        <a:ext cx="1980390" cy="787535"/>
      </dsp:txXfrm>
    </dsp:sp>
    <dsp:sp modelId="{F7F9268A-F01B-4467-B02A-0963C6C23200}">
      <dsp:nvSpPr>
        <dsp:cNvPr id="0" name=""/>
        <dsp:cNvSpPr/>
      </dsp:nvSpPr>
      <dsp:spPr>
        <a:xfrm>
          <a:off x="6004927" y="1699760"/>
          <a:ext cx="2661184" cy="30990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Обеспечить взаимодействие всех участников образовательного процесса в социально-коммуникативной деятельности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04927" y="1699760"/>
        <a:ext cx="2661184" cy="2434952"/>
      </dsp:txXfrm>
    </dsp:sp>
    <dsp:sp modelId="{234EBCB1-92EE-41BE-9553-E94E70C97339}">
      <dsp:nvSpPr>
        <dsp:cNvPr id="0" name=""/>
        <dsp:cNvSpPr/>
      </dsp:nvSpPr>
      <dsp:spPr>
        <a:xfrm>
          <a:off x="6782609" y="4136696"/>
          <a:ext cx="1980390" cy="7875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b="1" kern="1200" dirty="0" smtClean="0">
              <a:latin typeface="Times New Roman" pitchFamily="18" charset="0"/>
              <a:cs typeface="Times New Roman" pitchFamily="18" charset="0"/>
            </a:rPr>
            <a:t>Задача 3</a:t>
          </a:r>
          <a:endParaRPr lang="ru-RU" sz="37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782609" y="4136696"/>
        <a:ext cx="1980390" cy="78753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8ACD411-13ED-42E6-8C3F-94136B1BD4A0}">
      <dsp:nvSpPr>
        <dsp:cNvPr id="0" name=""/>
        <dsp:cNvSpPr/>
      </dsp:nvSpPr>
      <dsp:spPr>
        <a:xfrm>
          <a:off x="4018" y="0"/>
          <a:ext cx="8221563" cy="1143000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Образовательная деятельность по нравственно-патриотическому воспитанию охватывала все направления развития детей:</a:t>
          </a:r>
          <a:endParaRPr lang="ru-RU" sz="26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18" y="0"/>
        <a:ext cx="8221563" cy="114300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9934F8-0A00-4E86-A11C-7D7BDBEA216C}">
      <dsp:nvSpPr>
        <dsp:cNvPr id="0" name=""/>
        <dsp:cNvSpPr/>
      </dsp:nvSpPr>
      <dsp:spPr>
        <a:xfrm rot="5396695">
          <a:off x="-289154" y="1159995"/>
          <a:ext cx="1689529" cy="196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0C7560-E3B1-4E89-A7C9-81EA803E6112}">
      <dsp:nvSpPr>
        <dsp:cNvPr id="0" name=""/>
        <dsp:cNvSpPr/>
      </dsp:nvSpPr>
      <dsp:spPr>
        <a:xfrm>
          <a:off x="0" y="63698"/>
          <a:ext cx="2411625" cy="13579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0" y="63698"/>
        <a:ext cx="2411625" cy="1357996"/>
      </dsp:txXfrm>
    </dsp:sp>
    <dsp:sp modelId="{D3B99BE7-EA68-4E95-8ADA-3626B0F1A7DD}">
      <dsp:nvSpPr>
        <dsp:cNvPr id="0" name=""/>
        <dsp:cNvSpPr/>
      </dsp:nvSpPr>
      <dsp:spPr>
        <a:xfrm rot="5400000">
          <a:off x="-258542" y="2829285"/>
          <a:ext cx="1629928" cy="196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1767E6-AA78-4B2E-8726-01DA0C65E3BD}">
      <dsp:nvSpPr>
        <dsp:cNvPr id="0" name=""/>
        <dsp:cNvSpPr/>
      </dsp:nvSpPr>
      <dsp:spPr>
        <a:xfrm>
          <a:off x="114442" y="1786160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Социально-игровые технологии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4442" y="1786160"/>
        <a:ext cx="2185987" cy="1311592"/>
      </dsp:txXfrm>
    </dsp:sp>
    <dsp:sp modelId="{D1EDB108-B3A2-499A-9293-D02292380D37}">
      <dsp:nvSpPr>
        <dsp:cNvPr id="0" name=""/>
        <dsp:cNvSpPr/>
      </dsp:nvSpPr>
      <dsp:spPr>
        <a:xfrm rot="5400000">
          <a:off x="-258542" y="4468776"/>
          <a:ext cx="1629928" cy="196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C0B8EB-AC52-4D9E-950D-36A0C20AFE2D}">
      <dsp:nvSpPr>
        <dsp:cNvPr id="0" name=""/>
        <dsp:cNvSpPr/>
      </dsp:nvSpPr>
      <dsp:spPr>
        <a:xfrm>
          <a:off x="114442" y="3425651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Работа с родителями и педагогами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4442" y="3425651"/>
        <a:ext cx="2185987" cy="1311592"/>
      </dsp:txXfrm>
    </dsp:sp>
    <dsp:sp modelId="{3F60065F-17AF-42CE-B0BA-3DA02B7D5AC3}">
      <dsp:nvSpPr>
        <dsp:cNvPr id="0" name=""/>
        <dsp:cNvSpPr/>
      </dsp:nvSpPr>
      <dsp:spPr>
        <a:xfrm>
          <a:off x="561202" y="5288521"/>
          <a:ext cx="3010619" cy="196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0CB574-6D0B-4656-8FE8-55F4157918EC}">
      <dsp:nvSpPr>
        <dsp:cNvPr id="0" name=""/>
        <dsp:cNvSpPr/>
      </dsp:nvSpPr>
      <dsp:spPr>
        <a:xfrm>
          <a:off x="114442" y="5065141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Праздники и развлечения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4442" y="5065141"/>
        <a:ext cx="2185987" cy="1311592"/>
      </dsp:txXfrm>
    </dsp:sp>
    <dsp:sp modelId="{82DA3737-69AC-43E7-A255-C11ABFEFCA1F}">
      <dsp:nvSpPr>
        <dsp:cNvPr id="0" name=""/>
        <dsp:cNvSpPr/>
      </dsp:nvSpPr>
      <dsp:spPr>
        <a:xfrm rot="16200000">
          <a:off x="2761639" y="4468776"/>
          <a:ext cx="1629928" cy="1967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1B0DEC-53A0-48B0-9C24-AE13513574C1}">
      <dsp:nvSpPr>
        <dsp:cNvPr id="0" name=""/>
        <dsp:cNvSpPr/>
      </dsp:nvSpPr>
      <dsp:spPr>
        <a:xfrm>
          <a:off x="3134625" y="5065141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Коллективные творческие работы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34625" y="5065141"/>
        <a:ext cx="2185987" cy="1311592"/>
      </dsp:txXfrm>
    </dsp:sp>
    <dsp:sp modelId="{DA4E2024-41F3-40A6-AED9-638085DCF588}">
      <dsp:nvSpPr>
        <dsp:cNvPr id="0" name=""/>
        <dsp:cNvSpPr/>
      </dsp:nvSpPr>
      <dsp:spPr>
        <a:xfrm rot="16200000">
          <a:off x="2761639" y="2829285"/>
          <a:ext cx="1629928" cy="1967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CFFB9-15E2-4936-B3AC-3D582D608C1E}">
      <dsp:nvSpPr>
        <dsp:cNvPr id="0" name=""/>
        <dsp:cNvSpPr/>
      </dsp:nvSpPr>
      <dsp:spPr>
        <a:xfrm>
          <a:off x="3134625" y="3425651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Организация выставок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34625" y="3425651"/>
        <a:ext cx="2185987" cy="1311592"/>
      </dsp:txXfrm>
    </dsp:sp>
    <dsp:sp modelId="{ECBAB242-5219-4295-A83B-123BCE7686EB}">
      <dsp:nvSpPr>
        <dsp:cNvPr id="0" name=""/>
        <dsp:cNvSpPr/>
      </dsp:nvSpPr>
      <dsp:spPr>
        <a:xfrm rot="16200000">
          <a:off x="2761639" y="1189795"/>
          <a:ext cx="1629928" cy="19673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F8270F-D6FA-4505-A617-CDA098DDF56A}">
      <dsp:nvSpPr>
        <dsp:cNvPr id="0" name=""/>
        <dsp:cNvSpPr/>
      </dsp:nvSpPr>
      <dsp:spPr>
        <a:xfrm>
          <a:off x="3134625" y="1786160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Кружок «В гостях у деда Краеведа»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34625" y="1786160"/>
        <a:ext cx="2185987" cy="1311592"/>
      </dsp:txXfrm>
    </dsp:sp>
    <dsp:sp modelId="{54588D67-2344-46C7-8BB9-99138A33292B}">
      <dsp:nvSpPr>
        <dsp:cNvPr id="0" name=""/>
        <dsp:cNvSpPr/>
      </dsp:nvSpPr>
      <dsp:spPr>
        <a:xfrm>
          <a:off x="3581385" y="370049"/>
          <a:ext cx="2897800" cy="19673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C6EBDB-53F5-467D-9318-88E7C98CBB65}">
      <dsp:nvSpPr>
        <dsp:cNvPr id="0" name=""/>
        <dsp:cNvSpPr/>
      </dsp:nvSpPr>
      <dsp:spPr>
        <a:xfrm>
          <a:off x="3134625" y="146669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Изготовление книжек-малышек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134625" y="146669"/>
        <a:ext cx="2185987" cy="1311592"/>
      </dsp:txXfrm>
    </dsp:sp>
    <dsp:sp modelId="{EC53D685-D3A3-4177-ABA4-A2B66C0C0B64}">
      <dsp:nvSpPr>
        <dsp:cNvPr id="0" name=""/>
        <dsp:cNvSpPr/>
      </dsp:nvSpPr>
      <dsp:spPr>
        <a:xfrm rot="5400000">
          <a:off x="5669003" y="1189795"/>
          <a:ext cx="1629928" cy="19673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A83D45-01D8-46EB-8757-E8135E23FFA6}">
      <dsp:nvSpPr>
        <dsp:cNvPr id="0" name=""/>
        <dsp:cNvSpPr/>
      </dsp:nvSpPr>
      <dsp:spPr>
        <a:xfrm>
          <a:off x="6041988" y="146669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Журнал «Устами младенца!»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41988" y="146669"/>
        <a:ext cx="2185987" cy="1311592"/>
      </dsp:txXfrm>
    </dsp:sp>
    <dsp:sp modelId="{F8BDE48F-C37C-447D-9E26-9C25110E07C7}">
      <dsp:nvSpPr>
        <dsp:cNvPr id="0" name=""/>
        <dsp:cNvSpPr/>
      </dsp:nvSpPr>
      <dsp:spPr>
        <a:xfrm rot="5400000">
          <a:off x="5669003" y="2829285"/>
          <a:ext cx="1629928" cy="19673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84E7E-FDAD-4A66-A4BF-7839FBB162CE}">
      <dsp:nvSpPr>
        <dsp:cNvPr id="0" name=""/>
        <dsp:cNvSpPr/>
      </dsp:nvSpPr>
      <dsp:spPr>
        <a:xfrm>
          <a:off x="6041988" y="1786160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Создание проектов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41988" y="1786160"/>
        <a:ext cx="2185987" cy="1311592"/>
      </dsp:txXfrm>
    </dsp:sp>
    <dsp:sp modelId="{106CB23B-30CB-447A-A0BF-400095E0628F}">
      <dsp:nvSpPr>
        <dsp:cNvPr id="0" name=""/>
        <dsp:cNvSpPr/>
      </dsp:nvSpPr>
      <dsp:spPr>
        <a:xfrm>
          <a:off x="6041988" y="3425651"/>
          <a:ext cx="2185987" cy="1311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ИКТ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6041988" y="3425651"/>
        <a:ext cx="2185987" cy="131159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3626EC-97E6-4626-8ABB-39B764942256}">
      <dsp:nvSpPr>
        <dsp:cNvPr id="0" name=""/>
        <dsp:cNvSpPr/>
      </dsp:nvSpPr>
      <dsp:spPr>
        <a:xfrm>
          <a:off x="229364" y="446"/>
          <a:ext cx="3199635" cy="114255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latin typeface="Times New Roman" pitchFamily="18" charset="0"/>
              <a:cs typeface="Times New Roman" pitchFamily="18" charset="0"/>
            </a:rPr>
            <a:t>Предметно-пространственная среда</a:t>
          </a:r>
          <a:endParaRPr lang="ru-RU" sz="19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9364" y="446"/>
        <a:ext cx="3199635" cy="114255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microsoft.com/office/2007/relationships/diagramDrawing" Target="../diagrams/drawing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17.jpeg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16.jpeg"/><Relationship Id="rId9" Type="http://schemas.openxmlformats.org/officeDocument/2006/relationships/diagramLayout" Target="../diagrams/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Data" Target="../diagrams/data1.xml"/><Relationship Id="rId7" Type="http://schemas.openxmlformats.org/officeDocument/2006/relationships/diagramData" Target="../diagrams/data2.xml"/><Relationship Id="rId12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microsoft.com/office/2007/relationships/diagramDrawing" Target="../diagrams/drawing1.xml"/><Relationship Id="rId5" Type="http://schemas.openxmlformats.org/officeDocument/2006/relationships/diagramQuickStyle" Target="../diagrams/quickStyle1.xml"/><Relationship Id="rId10" Type="http://schemas.openxmlformats.org/officeDocument/2006/relationships/diagramColors" Target="../diagrams/colors2.xml"/><Relationship Id="rId4" Type="http://schemas.openxmlformats.org/officeDocument/2006/relationships/diagramLayout" Target="../diagrams/layout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microsoft.com/office/2007/relationships/diagramDrawing" Target="../diagrams/drawing8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diagramQuickStyle" Target="../diagrams/quickStyle9.xml"/><Relationship Id="rId18" Type="http://schemas.openxmlformats.org/officeDocument/2006/relationships/diagramColors" Target="../diagrams/colors10.xml"/><Relationship Id="rId3" Type="http://schemas.openxmlformats.org/officeDocument/2006/relationships/diagramData" Target="../diagrams/data8.xml"/><Relationship Id="rId7" Type="http://schemas.openxmlformats.org/officeDocument/2006/relationships/image" Target="../media/image7.jpeg"/><Relationship Id="rId12" Type="http://schemas.openxmlformats.org/officeDocument/2006/relationships/diagramLayout" Target="../diagrams/layout9.xml"/><Relationship Id="rId17" Type="http://schemas.openxmlformats.org/officeDocument/2006/relationships/diagramQuickStyle" Target="../diagrams/quickStyle10.xml"/><Relationship Id="rId2" Type="http://schemas.openxmlformats.org/officeDocument/2006/relationships/image" Target="../media/image3.jpeg"/><Relationship Id="rId16" Type="http://schemas.openxmlformats.org/officeDocument/2006/relationships/diagramLayout" Target="../diagrams/layout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Data" Target="../diagrams/data9.xml"/><Relationship Id="rId5" Type="http://schemas.openxmlformats.org/officeDocument/2006/relationships/diagramQuickStyle" Target="../diagrams/quickStyle8.xml"/><Relationship Id="rId15" Type="http://schemas.openxmlformats.org/officeDocument/2006/relationships/diagramData" Target="../diagrams/data10.xml"/><Relationship Id="rId10" Type="http://schemas.openxmlformats.org/officeDocument/2006/relationships/image" Target="../media/image10.jpeg"/><Relationship Id="rId19" Type="http://schemas.microsoft.com/office/2007/relationships/diagramDrawing" Target="../diagrams/drawing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jpeg"/><Relationship Id="rId14" Type="http://schemas.openxmlformats.org/officeDocument/2006/relationships/diagramColors" Target="../diagrams/colors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openxmlformats.org/officeDocument/2006/relationships/diagramQuickStyle" Target="../diagrams/quickStyle12.xml"/><Relationship Id="rId3" Type="http://schemas.openxmlformats.org/officeDocument/2006/relationships/image" Target="../media/image11.jpeg"/><Relationship Id="rId7" Type="http://schemas.openxmlformats.org/officeDocument/2006/relationships/diagramData" Target="../diagrams/data11.xml"/><Relationship Id="rId12" Type="http://schemas.openxmlformats.org/officeDocument/2006/relationships/diagramLayout" Target="../diagrams/layout1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diagramData" Target="../diagrams/data12.xml"/><Relationship Id="rId5" Type="http://schemas.openxmlformats.org/officeDocument/2006/relationships/image" Target="../media/image13.jpeg"/><Relationship Id="rId15" Type="http://schemas.microsoft.com/office/2007/relationships/diagramDrawing" Target="../diagrams/drawing14.xml"/><Relationship Id="rId10" Type="http://schemas.openxmlformats.org/officeDocument/2006/relationships/diagramColors" Target="../diagrams/colors11.xml"/><Relationship Id="rId4" Type="http://schemas.openxmlformats.org/officeDocument/2006/relationships/image" Target="../media/image12.jpeg"/><Relationship Id="rId9" Type="http://schemas.openxmlformats.org/officeDocument/2006/relationships/diagramQuickStyle" Target="../diagrams/quickStyle11.xml"/><Relationship Id="rId14" Type="http://schemas.openxmlformats.org/officeDocument/2006/relationships/diagramColors" Target="../diagrams/colors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Презентация Марины Геннадьевны\фон\56051d9f009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38600" y="2057400"/>
            <a:ext cx="4495800" cy="4419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pPr lvl="0" algn="l" defTabSz="913635">
              <a:lnSpc>
                <a:spcPct val="110000"/>
              </a:lnSpc>
              <a:spcBef>
                <a:spcPts val="0"/>
              </a:spcBef>
            </a:pP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Образование :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2010 – ГОУ ВПО «Уральский государственный педагогический университет»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Специальность: Русский язык и литература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Профессиональная переподготовка: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2016 - ФГАОУ ВО «Российский государственный профессионально-педагогический университет» по программе «Педагог в сфере дошкольного образования (воспитатель). Реализация дошкольного образования в условиях ФГОС ДО», 270 часов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Стаж педагогической работы: 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- по специальности – 10 лет</a:t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1400" b="1" kern="1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МБДОУ - детском саду № 413 работаю с 01.04.2009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1600" b="1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38600" y="381000"/>
            <a:ext cx="3962400" cy="175260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Воспитатель МБДОУ –</a:t>
            </a:r>
          </a:p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детского сада № 413</a:t>
            </a:r>
          </a:p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Черепанова </a:t>
            </a:r>
          </a:p>
          <a:p>
            <a:r>
              <a:rPr lang="ru-RU" sz="28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Марина Геннадьевна</a:t>
            </a:r>
            <a:endParaRPr lang="ru-RU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LEV_1165 черепанова марина геннадьевна.JPG"/>
          <p:cNvPicPr>
            <a:picLocks noGrp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t="1976" b="1976"/>
          <a:stretch>
            <a:fillRect/>
          </a:stretch>
        </p:blipFill>
        <p:spPr bwMode="auto">
          <a:xfrm>
            <a:off x="609600" y="1066800"/>
            <a:ext cx="33528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1" name="Picture 3" descr="F:\Фото новый год старшая группа\DSC_7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3962400" cy="263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6" name="Picture 8" descr="F:\Фото 8 марта 2013\DSC07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609600"/>
            <a:ext cx="4381699" cy="29160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 descr="F:\DSCN09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3657600"/>
            <a:ext cx="4114800" cy="30861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DSCN09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838200"/>
            <a:ext cx="3886200" cy="2914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2" name="Picture 4" descr="F:\Фото новый год старшая группа\DSC_704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2133600"/>
            <a:ext cx="4355628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9" name="Схема 8"/>
          <p:cNvGraphicFramePr/>
          <p:nvPr/>
        </p:nvGraphicFramePr>
        <p:xfrm>
          <a:off x="228600" y="152400"/>
          <a:ext cx="5257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57200" y="0"/>
          <a:ext cx="8229600" cy="1630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76400"/>
          <a:ext cx="84582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6629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28600" y="152400"/>
          <a:ext cx="87630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876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Комплекс условий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>
            <a:hlinkClick r:id="" action="ppaction://noaction" highlightClick="1"/>
          </p:cNvPr>
          <p:cNvGraphicFramePr>
            <a:graphicFrameLocks noGrp="1"/>
          </p:cNvGraphicFramePr>
          <p:nvPr>
            <p:ph idx="1"/>
          </p:nvPr>
        </p:nvGraphicFramePr>
        <p:xfrm>
          <a:off x="685800" y="304800"/>
          <a:ext cx="8229600" cy="647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0" y="152400"/>
          <a:ext cx="3429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F:\Фото Россия\IMG_20141010_1002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1600200"/>
            <a:ext cx="35052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19" name="Picture 3" descr="E:\Презентация Марины Геннадьевны\ппс\IMG_01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152400"/>
            <a:ext cx="4191000" cy="3143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6" descr="E:\Презентация Марины Геннадьевны\ппс\IMG_008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24400" y="3505200"/>
            <a:ext cx="3784600" cy="2838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хема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400" y="1676400"/>
            <a:ext cx="5943600" cy="4724400"/>
          </a:xfrm>
        </p:spPr>
        <p:txBody>
          <a:bodyPr>
            <a:normAutofit/>
          </a:bodyPr>
          <a:lstStyle/>
          <a:p>
            <a:pPr marL="0" indent="0"/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социально-коммуникативное развитие;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познавательное развитие;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речевое развитие;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художественно-эстетическое развитие;</a:t>
            </a:r>
          </a:p>
          <a:p>
            <a:pPr marL="0" indent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физическое развитие.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0" name="Схема 9"/>
          <p:cNvGraphicFramePr/>
          <p:nvPr/>
        </p:nvGraphicFramePr>
        <p:xfrm>
          <a:off x="838200" y="4267200"/>
          <a:ext cx="38100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Picture 2" descr="C:\Users\Марина\Pictures\f_clip_image00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228600"/>
            <a:ext cx="2581897" cy="34301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4" descr="G:\Гипс\IMG_48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4038600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3" descr="F:\Фото музей старшая группа\DSC06920.JPG"/>
          <p:cNvPicPr>
            <a:picLocks noGrp="1" noChangeAspect="1" noChangeArrowheads="1"/>
          </p:cNvPicPr>
          <p:nvPr>
            <p:ph idx="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14400" y="304800"/>
            <a:ext cx="4189615" cy="2788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3" descr="F:\Фото 8 марта 2013\DSC0743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" y="3505200"/>
            <a:ext cx="4236479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18" name="Схема 17"/>
          <p:cNvGraphicFramePr/>
          <p:nvPr/>
        </p:nvGraphicFramePr>
        <p:xfrm>
          <a:off x="-381000" y="5715000"/>
          <a:ext cx="2819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304800" y="228600"/>
          <a:ext cx="22098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11" name="Нашивка 10"/>
          <p:cNvSpPr/>
          <p:nvPr/>
        </p:nvSpPr>
        <p:spPr>
          <a:xfrm>
            <a:off x="5638800" y="3200400"/>
            <a:ext cx="2971800" cy="865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Социально-коммуникативное развитие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E:\Презентация Марины Геннадьевны\фон\fgfdg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F:\Фото Россия\IMG_20141010_101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8600"/>
            <a:ext cx="1962150" cy="2616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F:\Презентация Марины Геннадьевны\IMG_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3048000"/>
            <a:ext cx="3581400" cy="2686050"/>
          </a:xfrm>
          <a:prstGeom prst="rect">
            <a:avLst/>
          </a:prstGeom>
          <a:noFill/>
        </p:spPr>
      </p:pic>
      <p:pic>
        <p:nvPicPr>
          <p:cNvPr id="7" name="Picture 4" descr="F:\Фото олимпиада 2014\DSC_03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505200"/>
            <a:ext cx="43434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9" descr="F:\Фото зима старшая группа\DSC0214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19200"/>
            <a:ext cx="4037275" cy="2268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685800" y="5334000"/>
          <a:ext cx="3276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Схема 8"/>
          <p:cNvGraphicFramePr/>
          <p:nvPr/>
        </p:nvGraphicFramePr>
        <p:xfrm>
          <a:off x="4953000" y="0"/>
          <a:ext cx="26670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217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Образование : 2010 – ГОУ ВПО «Уральский государственный педагогический университет» Специальность: Русский язык и литература  Профессиональная переподготовка: 2016 - ФГАОУ ВО «Российский государственный профессионально-педагогический университет» по программе «Педагог в сфере дошкольного образования (воспитатель). Реализация дошкольного образования в условиях ФГОС ДО», 270 часов  Стаж педагогической работы:  - по специальности – 10 лет  В МБДОУ - детском саду № 413 работаю с 01.04.2009  </vt:lpstr>
      <vt:lpstr>Слайд 2</vt:lpstr>
      <vt:lpstr>Слайд 3</vt:lpstr>
      <vt:lpstr>Слайд 4</vt:lpstr>
      <vt:lpstr>Комплекс условий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межаттестационный период 2010-2015г.г.</dc:title>
  <dc:creator>user</dc:creator>
  <cp:lastModifiedBy>user</cp:lastModifiedBy>
  <cp:revision>73</cp:revision>
  <dcterms:created xsi:type="dcterms:W3CDTF">2015-11-24T08:04:17Z</dcterms:created>
  <dcterms:modified xsi:type="dcterms:W3CDTF">2019-12-25T08:31:17Z</dcterms:modified>
</cp:coreProperties>
</file>