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77" r:id="rId3"/>
    <p:sldId id="278" r:id="rId4"/>
    <p:sldId id="258" r:id="rId5"/>
    <p:sldId id="279" r:id="rId6"/>
    <p:sldId id="280" r:id="rId7"/>
    <p:sldId id="26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304" r:id="rId23"/>
    <p:sldId id="305" r:id="rId24"/>
    <p:sldId id="296" r:id="rId25"/>
    <p:sldId id="306" r:id="rId26"/>
    <p:sldId id="298" r:id="rId27"/>
    <p:sldId id="30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 autoAdjust="0"/>
    <p:restoredTop sz="94669" autoAdjust="0"/>
  </p:normalViewPr>
  <p:slideViewPr>
    <p:cSldViewPr>
      <p:cViewPr>
        <p:scale>
          <a:sx n="100" d="100"/>
          <a:sy n="100" d="100"/>
        </p:scale>
        <p:origin x="-112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DABE9F-2334-495D-BAF8-F8CB8150C75C}" type="doc">
      <dgm:prSet loTypeId="urn:microsoft.com/office/officeart/2005/8/layout/lProcess3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46DCF4C0-9D79-4123-95B9-25CE0E390785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800" b="1" dirty="0" smtClean="0">
              <a:solidFill>
                <a:schemeClr val="tx1"/>
              </a:solidFill>
              <a:effectLst/>
              <a:latin typeface="Bookman Old Style" pitchFamily="18" charset="0"/>
              <a:cs typeface="Times New Roman" pitchFamily="18" charset="0"/>
            </a:rPr>
            <a:t>Одной из основных задач ФГОС ДО является:</a:t>
          </a:r>
          <a:endParaRPr lang="ru-RU" sz="2800" b="1" dirty="0">
            <a:solidFill>
              <a:schemeClr val="tx1"/>
            </a:solidFill>
            <a:effectLst/>
            <a:latin typeface="Bookman Old Style" pitchFamily="18" charset="0"/>
            <a:cs typeface="Times New Roman" pitchFamily="18" charset="0"/>
          </a:endParaRPr>
        </a:p>
      </dgm:t>
    </dgm:pt>
    <dgm:pt modelId="{D153D673-2C01-488D-8109-DFDFF5CD426C}" type="parTrans" cxnId="{8F3D3CC3-4DEB-4C7B-8980-FFF34BE1D9FE}">
      <dgm:prSet/>
      <dgm:spPr/>
      <dgm:t>
        <a:bodyPr/>
        <a:lstStyle/>
        <a:p>
          <a:endParaRPr lang="ru-RU"/>
        </a:p>
      </dgm:t>
    </dgm:pt>
    <dgm:pt modelId="{DFB7F32A-1316-453B-9D04-0892A81438D6}" type="sibTrans" cxnId="{8F3D3CC3-4DEB-4C7B-8980-FFF34BE1D9FE}">
      <dgm:prSet/>
      <dgm:spPr/>
      <dgm:t>
        <a:bodyPr/>
        <a:lstStyle/>
        <a:p>
          <a:endParaRPr lang="ru-RU"/>
        </a:p>
      </dgm:t>
    </dgm:pt>
    <dgm:pt modelId="{5EB2F81F-8859-4153-BE54-799F6AD26FEA}" type="pres">
      <dgm:prSet presAssocID="{18DABE9F-2334-495D-BAF8-F8CB8150C75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BEBE110-6EA1-4D72-8970-C88C34A6E2AE}" type="pres">
      <dgm:prSet presAssocID="{46DCF4C0-9D79-4123-95B9-25CE0E390785}" presName="horFlow" presStyleCnt="0"/>
      <dgm:spPr/>
      <dgm:t>
        <a:bodyPr/>
        <a:lstStyle/>
        <a:p>
          <a:endParaRPr lang="ru-RU"/>
        </a:p>
      </dgm:t>
    </dgm:pt>
    <dgm:pt modelId="{18276C0D-17E3-4749-BFCF-11535FBE207A}" type="pres">
      <dgm:prSet presAssocID="{46DCF4C0-9D79-4123-95B9-25CE0E390785}" presName="bigChev" presStyleLbl="node1" presStyleIdx="0" presStyleCnt="1" custScaleX="288045" custScaleY="124047" custLinFactNeighborX="5929" custLinFactNeighborY="899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8F3D3CC3-4DEB-4C7B-8980-FFF34BE1D9FE}" srcId="{18DABE9F-2334-495D-BAF8-F8CB8150C75C}" destId="{46DCF4C0-9D79-4123-95B9-25CE0E390785}" srcOrd="0" destOrd="0" parTransId="{D153D673-2C01-488D-8109-DFDFF5CD426C}" sibTransId="{DFB7F32A-1316-453B-9D04-0892A81438D6}"/>
    <dgm:cxn modelId="{7B3AF57E-F2DF-4C7A-8B5C-83BDF4199AEA}" type="presOf" srcId="{18DABE9F-2334-495D-BAF8-F8CB8150C75C}" destId="{5EB2F81F-8859-4153-BE54-799F6AD26FEA}" srcOrd="0" destOrd="0" presId="urn:microsoft.com/office/officeart/2005/8/layout/lProcess3"/>
    <dgm:cxn modelId="{E59FF684-7D38-43E3-BAC5-1DED6E25DE68}" type="presOf" srcId="{46DCF4C0-9D79-4123-95B9-25CE0E390785}" destId="{18276C0D-17E3-4749-BFCF-11535FBE207A}" srcOrd="0" destOrd="0" presId="urn:microsoft.com/office/officeart/2005/8/layout/lProcess3"/>
    <dgm:cxn modelId="{D568B604-9CE1-4A90-B287-9C48B79DFC3F}" type="presParOf" srcId="{5EB2F81F-8859-4153-BE54-799F6AD26FEA}" destId="{5BEBE110-6EA1-4D72-8970-C88C34A6E2AE}" srcOrd="0" destOrd="0" presId="urn:microsoft.com/office/officeart/2005/8/layout/lProcess3"/>
    <dgm:cxn modelId="{1F49FE18-D0A9-4628-8096-62724563534B}" type="presParOf" srcId="{5BEBE110-6EA1-4D72-8970-C88C34A6E2AE}" destId="{18276C0D-17E3-4749-BFCF-11535FBE207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357569-FA68-4519-A0BB-F7B01865A326}" type="doc">
      <dgm:prSet loTypeId="urn:microsoft.com/office/officeart/2005/8/layout/lProcess3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A48BA87-3285-4394-BE1E-D6B640FFF010}" type="pres">
      <dgm:prSet presAssocID="{0D357569-FA68-4519-A0BB-F7B01865A32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5C05EA5C-4874-487E-AD2C-4812DED4E0A1}" type="presOf" srcId="{0D357569-FA68-4519-A0BB-F7B01865A326}" destId="{5A48BA87-3285-4394-BE1E-D6B640FFF010}" srcOrd="0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D357569-FA68-4519-A0BB-F7B01865A326}" type="doc">
      <dgm:prSet loTypeId="urn:microsoft.com/office/officeart/2005/8/layout/lProcess3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ABF8739-BB19-4EA5-B590-3442315689B9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Times New Roman" pitchFamily="18" charset="0"/>
            </a:rPr>
            <a:t>Социально –   коммуникативное</a:t>
          </a:r>
        </a:p>
        <a:p>
          <a:pPr algn="ctr" rtl="0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Times New Roman" pitchFamily="18" charset="0"/>
            </a:rPr>
            <a:t> развитие 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  <a:cs typeface="Times New Roman" pitchFamily="18" charset="0"/>
          </a:endParaRPr>
        </a:p>
      </dgm:t>
    </dgm:pt>
    <dgm:pt modelId="{83E5895E-B33C-43D9-BEAC-25E0DCF75CFB}" type="parTrans" cxnId="{61D21286-2171-4CE4-B2EB-D78B6B74AE5B}">
      <dgm:prSet/>
      <dgm:spPr/>
      <dgm:t>
        <a:bodyPr/>
        <a:lstStyle/>
        <a:p>
          <a:endParaRPr lang="ru-RU"/>
        </a:p>
      </dgm:t>
    </dgm:pt>
    <dgm:pt modelId="{20983786-5D04-416F-AFD9-BB65C209ADAF}" type="sibTrans" cxnId="{61D21286-2171-4CE4-B2EB-D78B6B74AE5B}">
      <dgm:prSet/>
      <dgm:spPr/>
      <dgm:t>
        <a:bodyPr/>
        <a:lstStyle/>
        <a:p>
          <a:endParaRPr lang="ru-RU"/>
        </a:p>
      </dgm:t>
    </dgm:pt>
    <dgm:pt modelId="{5A48BA87-3285-4394-BE1E-D6B640FFF010}" type="pres">
      <dgm:prSet presAssocID="{0D357569-FA68-4519-A0BB-F7B01865A32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4ACB12D-4A49-4D20-9FDA-84E2A6C7DDBD}" type="pres">
      <dgm:prSet presAssocID="{4ABF8739-BB19-4EA5-B590-3442315689B9}" presName="horFlow" presStyleCnt="0"/>
      <dgm:spPr/>
    </dgm:pt>
    <dgm:pt modelId="{82AA2812-C0EB-429B-AF65-450A1B965FAB}" type="pres">
      <dgm:prSet presAssocID="{4ABF8739-BB19-4EA5-B590-3442315689B9}" presName="bigChev" presStyleLbl="node1" presStyleIdx="0" presStyleCnt="1" custScaleX="86194" custScaleY="94444" custLinFactNeighborX="8429" custLinFactNeighborY="22496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3AB02247-7346-4F17-862C-914E800E5D5A}" type="presOf" srcId="{4ABF8739-BB19-4EA5-B590-3442315689B9}" destId="{82AA2812-C0EB-429B-AF65-450A1B965FAB}" srcOrd="0" destOrd="0" presId="urn:microsoft.com/office/officeart/2005/8/layout/lProcess3"/>
    <dgm:cxn modelId="{61D21286-2171-4CE4-B2EB-D78B6B74AE5B}" srcId="{0D357569-FA68-4519-A0BB-F7B01865A326}" destId="{4ABF8739-BB19-4EA5-B590-3442315689B9}" srcOrd="0" destOrd="0" parTransId="{83E5895E-B33C-43D9-BEAC-25E0DCF75CFB}" sibTransId="{20983786-5D04-416F-AFD9-BB65C209ADAF}"/>
    <dgm:cxn modelId="{C93C980B-7B6C-4A77-AA5C-C08B24607858}" type="presOf" srcId="{0D357569-FA68-4519-A0BB-F7B01865A326}" destId="{5A48BA87-3285-4394-BE1E-D6B640FFF010}" srcOrd="0" destOrd="0" presId="urn:microsoft.com/office/officeart/2005/8/layout/lProcess3"/>
    <dgm:cxn modelId="{317DBC87-3D73-4086-BBF7-1D6411D5BE15}" type="presParOf" srcId="{5A48BA87-3285-4394-BE1E-D6B640FFF010}" destId="{D4ACB12D-4A49-4D20-9FDA-84E2A6C7DDBD}" srcOrd="0" destOrd="0" presId="urn:microsoft.com/office/officeart/2005/8/layout/lProcess3"/>
    <dgm:cxn modelId="{F16B2473-6634-479D-BE55-C1F1F00563C4}" type="presParOf" srcId="{D4ACB12D-4A49-4D20-9FDA-84E2A6C7DDBD}" destId="{82AA2812-C0EB-429B-AF65-450A1B965FAB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23580E8-F47F-475F-ABFA-B68E62596E00}" type="doc">
      <dgm:prSet loTypeId="urn:microsoft.com/office/officeart/2005/8/layout/lProcess3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0129217-7E7A-4362-81F6-598CB52DCC9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Познавательное развитие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6A291A6A-9F67-4D45-93BD-CFC020360067}" type="parTrans" cxnId="{C1A6B4EE-DAE1-4B42-B8BB-FD19C1B7E8F3}">
      <dgm:prSet/>
      <dgm:spPr/>
      <dgm:t>
        <a:bodyPr/>
        <a:lstStyle/>
        <a:p>
          <a:endParaRPr lang="ru-RU"/>
        </a:p>
      </dgm:t>
    </dgm:pt>
    <dgm:pt modelId="{A0C2620E-4995-4419-AC09-DD85574DB74D}" type="sibTrans" cxnId="{C1A6B4EE-DAE1-4B42-B8BB-FD19C1B7E8F3}">
      <dgm:prSet/>
      <dgm:spPr/>
      <dgm:t>
        <a:bodyPr/>
        <a:lstStyle/>
        <a:p>
          <a:endParaRPr lang="ru-RU"/>
        </a:p>
      </dgm:t>
    </dgm:pt>
    <dgm:pt modelId="{4C90191D-924C-4BB9-BACE-8A087AD589CF}" type="pres">
      <dgm:prSet presAssocID="{623580E8-F47F-475F-ABFA-B68E62596E0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89BAAB-EBFA-404C-9B69-45C86DC9B784}" type="pres">
      <dgm:prSet presAssocID="{70129217-7E7A-4362-81F6-598CB52DCC93}" presName="horFlow" presStyleCnt="0"/>
      <dgm:spPr/>
    </dgm:pt>
    <dgm:pt modelId="{124A49D7-5D9B-4026-8278-DDE2082BE88E}" type="pres">
      <dgm:prSet presAssocID="{70129217-7E7A-4362-81F6-598CB52DCC93}" presName="bigChev" presStyleLbl="node1" presStyleIdx="0" presStyleCnt="1" custLinFactNeighborX="6716" custLinFactNeighborY="10821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B0164E31-8485-49BE-992C-4A7659DBDE11}" type="presOf" srcId="{623580E8-F47F-475F-ABFA-B68E62596E00}" destId="{4C90191D-924C-4BB9-BACE-8A087AD589CF}" srcOrd="0" destOrd="0" presId="urn:microsoft.com/office/officeart/2005/8/layout/lProcess3"/>
    <dgm:cxn modelId="{C1A6B4EE-DAE1-4B42-B8BB-FD19C1B7E8F3}" srcId="{623580E8-F47F-475F-ABFA-B68E62596E00}" destId="{70129217-7E7A-4362-81F6-598CB52DCC93}" srcOrd="0" destOrd="0" parTransId="{6A291A6A-9F67-4D45-93BD-CFC020360067}" sibTransId="{A0C2620E-4995-4419-AC09-DD85574DB74D}"/>
    <dgm:cxn modelId="{19306091-4B58-4D11-99A7-48FB5D04DB70}" type="presOf" srcId="{70129217-7E7A-4362-81F6-598CB52DCC93}" destId="{124A49D7-5D9B-4026-8278-DDE2082BE88E}" srcOrd="0" destOrd="0" presId="urn:microsoft.com/office/officeart/2005/8/layout/lProcess3"/>
    <dgm:cxn modelId="{515F3DA9-D0E8-480A-BBF0-E05F4904B9DA}" type="presParOf" srcId="{4C90191D-924C-4BB9-BACE-8A087AD589CF}" destId="{5189BAAB-EBFA-404C-9B69-45C86DC9B784}" srcOrd="0" destOrd="0" presId="urn:microsoft.com/office/officeart/2005/8/layout/lProcess3"/>
    <dgm:cxn modelId="{70B76F4B-C5AE-4E2F-AF7B-7873FC153AED}" type="presParOf" srcId="{5189BAAB-EBFA-404C-9B69-45C86DC9B784}" destId="{124A49D7-5D9B-4026-8278-DDE2082BE88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23580E8-F47F-475F-ABFA-B68E62596E00}" type="doc">
      <dgm:prSet loTypeId="urn:microsoft.com/office/officeart/2005/8/layout/lProcess3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0129217-7E7A-4362-81F6-598CB52DCC9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Познавательное развитие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6A291A6A-9F67-4D45-93BD-CFC020360067}" type="parTrans" cxnId="{C1A6B4EE-DAE1-4B42-B8BB-FD19C1B7E8F3}">
      <dgm:prSet/>
      <dgm:spPr/>
      <dgm:t>
        <a:bodyPr/>
        <a:lstStyle/>
        <a:p>
          <a:endParaRPr lang="ru-RU"/>
        </a:p>
      </dgm:t>
    </dgm:pt>
    <dgm:pt modelId="{A0C2620E-4995-4419-AC09-DD85574DB74D}" type="sibTrans" cxnId="{C1A6B4EE-DAE1-4B42-B8BB-FD19C1B7E8F3}">
      <dgm:prSet/>
      <dgm:spPr/>
      <dgm:t>
        <a:bodyPr/>
        <a:lstStyle/>
        <a:p>
          <a:endParaRPr lang="ru-RU"/>
        </a:p>
      </dgm:t>
    </dgm:pt>
    <dgm:pt modelId="{4C90191D-924C-4BB9-BACE-8A087AD589CF}" type="pres">
      <dgm:prSet presAssocID="{623580E8-F47F-475F-ABFA-B68E62596E0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89BAAB-EBFA-404C-9B69-45C86DC9B784}" type="pres">
      <dgm:prSet presAssocID="{70129217-7E7A-4362-81F6-598CB52DCC93}" presName="horFlow" presStyleCnt="0"/>
      <dgm:spPr/>
    </dgm:pt>
    <dgm:pt modelId="{124A49D7-5D9B-4026-8278-DDE2082BE88E}" type="pres">
      <dgm:prSet presAssocID="{70129217-7E7A-4362-81F6-598CB52DCC93}" presName="bigChev" presStyleLbl="node1" presStyleIdx="0" presStyleCnt="1" custLinFactNeighborX="17812" custLinFactNeighborY="1954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42A61A0A-517A-4DE6-A59E-4CB2862C037F}" type="presOf" srcId="{70129217-7E7A-4362-81F6-598CB52DCC93}" destId="{124A49D7-5D9B-4026-8278-DDE2082BE88E}" srcOrd="0" destOrd="0" presId="urn:microsoft.com/office/officeart/2005/8/layout/lProcess3"/>
    <dgm:cxn modelId="{CA96395E-5A9F-4E35-A0A0-261F22E5BE2B}" type="presOf" srcId="{623580E8-F47F-475F-ABFA-B68E62596E00}" destId="{4C90191D-924C-4BB9-BACE-8A087AD589CF}" srcOrd="0" destOrd="0" presId="urn:microsoft.com/office/officeart/2005/8/layout/lProcess3"/>
    <dgm:cxn modelId="{C1A6B4EE-DAE1-4B42-B8BB-FD19C1B7E8F3}" srcId="{623580E8-F47F-475F-ABFA-B68E62596E00}" destId="{70129217-7E7A-4362-81F6-598CB52DCC93}" srcOrd="0" destOrd="0" parTransId="{6A291A6A-9F67-4D45-93BD-CFC020360067}" sibTransId="{A0C2620E-4995-4419-AC09-DD85574DB74D}"/>
    <dgm:cxn modelId="{202F132B-A888-4551-890F-5D170FA8091C}" type="presParOf" srcId="{4C90191D-924C-4BB9-BACE-8A087AD589CF}" destId="{5189BAAB-EBFA-404C-9B69-45C86DC9B784}" srcOrd="0" destOrd="0" presId="urn:microsoft.com/office/officeart/2005/8/layout/lProcess3"/>
    <dgm:cxn modelId="{453BBCDC-5D40-4205-95DA-A2006D52260A}" type="presParOf" srcId="{5189BAAB-EBFA-404C-9B69-45C86DC9B784}" destId="{124A49D7-5D9B-4026-8278-DDE2082BE88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23580E8-F47F-475F-ABFA-B68E62596E00}" type="doc">
      <dgm:prSet loTypeId="urn:microsoft.com/office/officeart/2005/8/layout/lProcess3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0129217-7E7A-4362-81F6-598CB52DCC9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Познавательное развитие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6A291A6A-9F67-4D45-93BD-CFC020360067}" type="parTrans" cxnId="{C1A6B4EE-DAE1-4B42-B8BB-FD19C1B7E8F3}">
      <dgm:prSet/>
      <dgm:spPr/>
      <dgm:t>
        <a:bodyPr/>
        <a:lstStyle/>
        <a:p>
          <a:endParaRPr lang="ru-RU"/>
        </a:p>
      </dgm:t>
    </dgm:pt>
    <dgm:pt modelId="{A0C2620E-4995-4419-AC09-DD85574DB74D}" type="sibTrans" cxnId="{C1A6B4EE-DAE1-4B42-B8BB-FD19C1B7E8F3}">
      <dgm:prSet/>
      <dgm:spPr/>
      <dgm:t>
        <a:bodyPr/>
        <a:lstStyle/>
        <a:p>
          <a:endParaRPr lang="ru-RU"/>
        </a:p>
      </dgm:t>
    </dgm:pt>
    <dgm:pt modelId="{4C90191D-924C-4BB9-BACE-8A087AD589CF}" type="pres">
      <dgm:prSet presAssocID="{623580E8-F47F-475F-ABFA-B68E62596E0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189BAAB-EBFA-404C-9B69-45C86DC9B784}" type="pres">
      <dgm:prSet presAssocID="{70129217-7E7A-4362-81F6-598CB52DCC93}" presName="horFlow" presStyleCnt="0"/>
      <dgm:spPr/>
    </dgm:pt>
    <dgm:pt modelId="{124A49D7-5D9B-4026-8278-DDE2082BE88E}" type="pres">
      <dgm:prSet presAssocID="{70129217-7E7A-4362-81F6-598CB52DCC93}" presName="bigChev" presStyleLbl="node1" presStyleIdx="0" presStyleCnt="1" custLinFactNeighborX="-4326" custLinFactNeighborY="-835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A98C78BB-1DAA-45A4-AB18-50D3E1FC187C}" type="presOf" srcId="{623580E8-F47F-475F-ABFA-B68E62596E00}" destId="{4C90191D-924C-4BB9-BACE-8A087AD589CF}" srcOrd="0" destOrd="0" presId="urn:microsoft.com/office/officeart/2005/8/layout/lProcess3"/>
    <dgm:cxn modelId="{C1A6B4EE-DAE1-4B42-B8BB-FD19C1B7E8F3}" srcId="{623580E8-F47F-475F-ABFA-B68E62596E00}" destId="{70129217-7E7A-4362-81F6-598CB52DCC93}" srcOrd="0" destOrd="0" parTransId="{6A291A6A-9F67-4D45-93BD-CFC020360067}" sibTransId="{A0C2620E-4995-4419-AC09-DD85574DB74D}"/>
    <dgm:cxn modelId="{D1F2BFA6-6775-48C1-9E53-EA958972A2B8}" type="presOf" srcId="{70129217-7E7A-4362-81F6-598CB52DCC93}" destId="{124A49D7-5D9B-4026-8278-DDE2082BE88E}" srcOrd="0" destOrd="0" presId="urn:microsoft.com/office/officeart/2005/8/layout/lProcess3"/>
    <dgm:cxn modelId="{49F4734F-AE63-46B6-ACDD-1EC8CD84E4A0}" type="presParOf" srcId="{4C90191D-924C-4BB9-BACE-8A087AD589CF}" destId="{5189BAAB-EBFA-404C-9B69-45C86DC9B784}" srcOrd="0" destOrd="0" presId="urn:microsoft.com/office/officeart/2005/8/layout/lProcess3"/>
    <dgm:cxn modelId="{2937E9B1-0155-4D96-A976-67A43333D65D}" type="presParOf" srcId="{5189BAAB-EBFA-404C-9B69-45C86DC9B784}" destId="{124A49D7-5D9B-4026-8278-DDE2082BE88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2584ED4-E128-48DE-B886-9999E864A3B9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9DE1F7-AA9D-44DE-B8FB-B8B4055CCF82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3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Речевое развитие</a:t>
          </a:r>
          <a:endParaRPr lang="ru-RU" sz="3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A34AADC6-F708-4323-A51A-74E12FD75063}" type="parTrans" cxnId="{4C06BAC2-4A27-44A4-80DB-C1184CB844E5}">
      <dgm:prSet/>
      <dgm:spPr/>
      <dgm:t>
        <a:bodyPr/>
        <a:lstStyle/>
        <a:p>
          <a:endParaRPr lang="ru-RU"/>
        </a:p>
      </dgm:t>
    </dgm:pt>
    <dgm:pt modelId="{CF119554-6E79-43EB-A30C-E432027A4EBC}" type="sibTrans" cxnId="{4C06BAC2-4A27-44A4-80DB-C1184CB844E5}">
      <dgm:prSet/>
      <dgm:spPr/>
      <dgm:t>
        <a:bodyPr/>
        <a:lstStyle/>
        <a:p>
          <a:endParaRPr lang="ru-RU"/>
        </a:p>
      </dgm:t>
    </dgm:pt>
    <dgm:pt modelId="{D866DC9A-D2EE-49A8-965C-91032D5B8885}" type="pres">
      <dgm:prSet presAssocID="{D2584ED4-E128-48DE-B886-9999E864A3B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5B0D65F-C07A-46F9-ACA4-A0280484C672}" type="pres">
      <dgm:prSet presAssocID="{619DE1F7-AA9D-44DE-B8FB-B8B4055CCF82}" presName="horFlow" presStyleCnt="0"/>
      <dgm:spPr/>
    </dgm:pt>
    <dgm:pt modelId="{B13AB1D1-FF12-4156-AC9B-929742B61187}" type="pres">
      <dgm:prSet presAssocID="{619DE1F7-AA9D-44DE-B8FB-B8B4055CCF82}" presName="bigChev" presStyleLbl="node1" presStyleIdx="0" presStyleCnt="1" custLinFactNeighborX="9240" custLinFactNeighborY="64937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B5AF7B4D-F46E-493B-A3FC-77E015871C32}" type="presOf" srcId="{D2584ED4-E128-48DE-B886-9999E864A3B9}" destId="{D866DC9A-D2EE-49A8-965C-91032D5B8885}" srcOrd="0" destOrd="0" presId="urn:microsoft.com/office/officeart/2005/8/layout/lProcess3"/>
    <dgm:cxn modelId="{081EDC61-0C5B-453D-8011-4EC522A43AE1}" type="presOf" srcId="{619DE1F7-AA9D-44DE-B8FB-B8B4055CCF82}" destId="{B13AB1D1-FF12-4156-AC9B-929742B61187}" srcOrd="0" destOrd="0" presId="urn:microsoft.com/office/officeart/2005/8/layout/lProcess3"/>
    <dgm:cxn modelId="{4C06BAC2-4A27-44A4-80DB-C1184CB844E5}" srcId="{D2584ED4-E128-48DE-B886-9999E864A3B9}" destId="{619DE1F7-AA9D-44DE-B8FB-B8B4055CCF82}" srcOrd="0" destOrd="0" parTransId="{A34AADC6-F708-4323-A51A-74E12FD75063}" sibTransId="{CF119554-6E79-43EB-A30C-E432027A4EBC}"/>
    <dgm:cxn modelId="{D42E9FED-9974-4CBF-A52F-3B5784897631}" type="presParOf" srcId="{D866DC9A-D2EE-49A8-965C-91032D5B8885}" destId="{E5B0D65F-C07A-46F9-ACA4-A0280484C672}" srcOrd="0" destOrd="0" presId="urn:microsoft.com/office/officeart/2005/8/layout/lProcess3"/>
    <dgm:cxn modelId="{47D30E11-A6D5-42D8-95C4-1EDC5A8AE51C}" type="presParOf" srcId="{E5B0D65F-C07A-46F9-ACA4-A0280484C672}" destId="{B13AB1D1-FF12-4156-AC9B-929742B6118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2584ED4-E128-48DE-B886-9999E864A3B9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9DE1F7-AA9D-44DE-B8FB-B8B4055CCF82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Book Antiqua" pitchFamily="18" charset="0"/>
              <a:cs typeface="Times New Roman" pitchFamily="18" charset="0"/>
            </a:rPr>
            <a:t>Речевое развитие</a:t>
          </a:r>
          <a:endParaRPr lang="ru-RU" dirty="0">
            <a:solidFill>
              <a:schemeClr val="bg1"/>
            </a:solidFill>
            <a:latin typeface="Book Antiqua" pitchFamily="18" charset="0"/>
            <a:cs typeface="Times New Roman" pitchFamily="18" charset="0"/>
          </a:endParaRPr>
        </a:p>
      </dgm:t>
    </dgm:pt>
    <dgm:pt modelId="{A34AADC6-F708-4323-A51A-74E12FD75063}" type="parTrans" cxnId="{4C06BAC2-4A27-44A4-80DB-C1184CB844E5}">
      <dgm:prSet/>
      <dgm:spPr/>
      <dgm:t>
        <a:bodyPr/>
        <a:lstStyle/>
        <a:p>
          <a:endParaRPr lang="ru-RU"/>
        </a:p>
      </dgm:t>
    </dgm:pt>
    <dgm:pt modelId="{CF119554-6E79-43EB-A30C-E432027A4EBC}" type="sibTrans" cxnId="{4C06BAC2-4A27-44A4-80DB-C1184CB844E5}">
      <dgm:prSet/>
      <dgm:spPr/>
      <dgm:t>
        <a:bodyPr/>
        <a:lstStyle/>
        <a:p>
          <a:endParaRPr lang="ru-RU"/>
        </a:p>
      </dgm:t>
    </dgm:pt>
    <dgm:pt modelId="{D866DC9A-D2EE-49A8-965C-91032D5B8885}" type="pres">
      <dgm:prSet presAssocID="{D2584ED4-E128-48DE-B886-9999E864A3B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5B0D65F-C07A-46F9-ACA4-A0280484C672}" type="pres">
      <dgm:prSet presAssocID="{619DE1F7-AA9D-44DE-B8FB-B8B4055CCF82}" presName="horFlow" presStyleCnt="0"/>
      <dgm:spPr/>
    </dgm:pt>
    <dgm:pt modelId="{B13AB1D1-FF12-4156-AC9B-929742B61187}" type="pres">
      <dgm:prSet presAssocID="{619DE1F7-AA9D-44DE-B8FB-B8B4055CCF82}" presName="bigChev" presStyleLbl="node1" presStyleIdx="0" presStyleCnt="1" custLinFactNeighborX="22876" custLinFactNeighborY="0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F0E1B59A-6A29-44BF-B4C6-A919318FA960}" type="presOf" srcId="{619DE1F7-AA9D-44DE-B8FB-B8B4055CCF82}" destId="{B13AB1D1-FF12-4156-AC9B-929742B61187}" srcOrd="0" destOrd="0" presId="urn:microsoft.com/office/officeart/2005/8/layout/lProcess3"/>
    <dgm:cxn modelId="{EB24EAA5-33A9-4971-80EC-D55F61746783}" type="presOf" srcId="{D2584ED4-E128-48DE-B886-9999E864A3B9}" destId="{D866DC9A-D2EE-49A8-965C-91032D5B8885}" srcOrd="0" destOrd="0" presId="urn:microsoft.com/office/officeart/2005/8/layout/lProcess3"/>
    <dgm:cxn modelId="{4C06BAC2-4A27-44A4-80DB-C1184CB844E5}" srcId="{D2584ED4-E128-48DE-B886-9999E864A3B9}" destId="{619DE1F7-AA9D-44DE-B8FB-B8B4055CCF82}" srcOrd="0" destOrd="0" parTransId="{A34AADC6-F708-4323-A51A-74E12FD75063}" sibTransId="{CF119554-6E79-43EB-A30C-E432027A4EBC}"/>
    <dgm:cxn modelId="{DFAD1824-ACCD-4CF7-B6AA-21CEC374E618}" type="presParOf" srcId="{D866DC9A-D2EE-49A8-965C-91032D5B8885}" destId="{E5B0D65F-C07A-46F9-ACA4-A0280484C672}" srcOrd="0" destOrd="0" presId="urn:microsoft.com/office/officeart/2005/8/layout/lProcess3"/>
    <dgm:cxn modelId="{172A8099-CA56-4450-8517-B95BD0D24E96}" type="presParOf" srcId="{E5B0D65F-C07A-46F9-ACA4-A0280484C672}" destId="{B13AB1D1-FF12-4156-AC9B-929742B6118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C2BA95E-9729-498E-9933-94D4326DD8C9}" type="doc">
      <dgm:prSet loTypeId="urn:microsoft.com/office/officeart/2005/8/layout/lProcess3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DA2EA28-6682-4E30-9047-6F9A14BF5FC4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Художественно-эстетическое развитие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69F8B254-D9C8-4F40-9F9E-A0448FF18618}" type="parTrans" cxnId="{5059B14D-9D4E-4D68-B921-CF68F2C07120}">
      <dgm:prSet/>
      <dgm:spPr/>
      <dgm:t>
        <a:bodyPr/>
        <a:lstStyle/>
        <a:p>
          <a:endParaRPr lang="ru-RU"/>
        </a:p>
      </dgm:t>
    </dgm:pt>
    <dgm:pt modelId="{BC07D905-5382-4BE0-BA28-114A9718ED86}" type="sibTrans" cxnId="{5059B14D-9D4E-4D68-B921-CF68F2C07120}">
      <dgm:prSet/>
      <dgm:spPr/>
      <dgm:t>
        <a:bodyPr/>
        <a:lstStyle/>
        <a:p>
          <a:endParaRPr lang="ru-RU"/>
        </a:p>
      </dgm:t>
    </dgm:pt>
    <dgm:pt modelId="{F1305A5D-DE8E-44A8-BCF4-0EBD3F99917B}" type="pres">
      <dgm:prSet presAssocID="{0C2BA95E-9729-498E-9933-94D4326DD8C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32E6DC-3850-414D-821D-D0A44BFA4743}" type="pres">
      <dgm:prSet presAssocID="{2DA2EA28-6682-4E30-9047-6F9A14BF5FC4}" presName="horFlow" presStyleCnt="0"/>
      <dgm:spPr/>
    </dgm:pt>
    <dgm:pt modelId="{72412D2C-FE3E-48E7-9868-2756223E1D1D}" type="pres">
      <dgm:prSet presAssocID="{2DA2EA28-6682-4E30-9047-6F9A14BF5FC4}" presName="bigChev" presStyleLbl="node1" presStyleIdx="0" presStyleCnt="1" custScaleX="114670" custLinFactNeighborX="-142" custLinFactNeighborY="3378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5059B14D-9D4E-4D68-B921-CF68F2C07120}" srcId="{0C2BA95E-9729-498E-9933-94D4326DD8C9}" destId="{2DA2EA28-6682-4E30-9047-6F9A14BF5FC4}" srcOrd="0" destOrd="0" parTransId="{69F8B254-D9C8-4F40-9F9E-A0448FF18618}" sibTransId="{BC07D905-5382-4BE0-BA28-114A9718ED86}"/>
    <dgm:cxn modelId="{1EE8046D-7C8B-44C7-A424-59D028255B5F}" type="presOf" srcId="{2DA2EA28-6682-4E30-9047-6F9A14BF5FC4}" destId="{72412D2C-FE3E-48E7-9868-2756223E1D1D}" srcOrd="0" destOrd="0" presId="urn:microsoft.com/office/officeart/2005/8/layout/lProcess3"/>
    <dgm:cxn modelId="{C3633214-E678-49FF-A2A4-23D230B8F3FC}" type="presOf" srcId="{0C2BA95E-9729-498E-9933-94D4326DD8C9}" destId="{F1305A5D-DE8E-44A8-BCF4-0EBD3F99917B}" srcOrd="0" destOrd="0" presId="urn:microsoft.com/office/officeart/2005/8/layout/lProcess3"/>
    <dgm:cxn modelId="{A400BD41-DE6E-4DD4-9DEB-A00B4263D9EA}" type="presParOf" srcId="{F1305A5D-DE8E-44A8-BCF4-0EBD3F99917B}" destId="{A732E6DC-3850-414D-821D-D0A44BFA4743}" srcOrd="0" destOrd="0" presId="urn:microsoft.com/office/officeart/2005/8/layout/lProcess3"/>
    <dgm:cxn modelId="{5E89033C-38D5-4E07-91DF-953289393ECC}" type="presParOf" srcId="{A732E6DC-3850-414D-821D-D0A44BFA4743}" destId="{72412D2C-FE3E-48E7-9868-2756223E1D1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C2BA95E-9729-498E-9933-94D4326DD8C9}" type="doc">
      <dgm:prSet loTypeId="urn:microsoft.com/office/officeart/2005/8/layout/lProcess3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DA2EA28-6682-4E30-9047-6F9A14BF5FC4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Художественно-эстетическое развитие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69F8B254-D9C8-4F40-9F9E-A0448FF18618}" type="parTrans" cxnId="{5059B14D-9D4E-4D68-B921-CF68F2C07120}">
      <dgm:prSet/>
      <dgm:spPr/>
      <dgm:t>
        <a:bodyPr/>
        <a:lstStyle/>
        <a:p>
          <a:endParaRPr lang="ru-RU"/>
        </a:p>
      </dgm:t>
    </dgm:pt>
    <dgm:pt modelId="{BC07D905-5382-4BE0-BA28-114A9718ED86}" type="sibTrans" cxnId="{5059B14D-9D4E-4D68-B921-CF68F2C07120}">
      <dgm:prSet/>
      <dgm:spPr/>
      <dgm:t>
        <a:bodyPr/>
        <a:lstStyle/>
        <a:p>
          <a:endParaRPr lang="ru-RU"/>
        </a:p>
      </dgm:t>
    </dgm:pt>
    <dgm:pt modelId="{F1305A5D-DE8E-44A8-BCF4-0EBD3F99917B}" type="pres">
      <dgm:prSet presAssocID="{0C2BA95E-9729-498E-9933-94D4326DD8C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32E6DC-3850-414D-821D-D0A44BFA4743}" type="pres">
      <dgm:prSet presAssocID="{2DA2EA28-6682-4E30-9047-6F9A14BF5FC4}" presName="horFlow" presStyleCnt="0"/>
      <dgm:spPr/>
    </dgm:pt>
    <dgm:pt modelId="{72412D2C-FE3E-48E7-9868-2756223E1D1D}" type="pres">
      <dgm:prSet presAssocID="{2DA2EA28-6682-4E30-9047-6F9A14BF5FC4}" presName="bigChev" presStyleLbl="node1" presStyleIdx="0" presStyleCnt="1" custScaleX="114670" custLinFactNeighborX="-64" custLinFactNeighborY="-57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5059B14D-9D4E-4D68-B921-CF68F2C07120}" srcId="{0C2BA95E-9729-498E-9933-94D4326DD8C9}" destId="{2DA2EA28-6682-4E30-9047-6F9A14BF5FC4}" srcOrd="0" destOrd="0" parTransId="{69F8B254-D9C8-4F40-9F9E-A0448FF18618}" sibTransId="{BC07D905-5382-4BE0-BA28-114A9718ED86}"/>
    <dgm:cxn modelId="{F042A760-C6EB-4488-9081-292580C99750}" type="presOf" srcId="{0C2BA95E-9729-498E-9933-94D4326DD8C9}" destId="{F1305A5D-DE8E-44A8-BCF4-0EBD3F99917B}" srcOrd="0" destOrd="0" presId="urn:microsoft.com/office/officeart/2005/8/layout/lProcess3"/>
    <dgm:cxn modelId="{B03F3D59-EDD7-4600-B36B-34B41CB144AA}" type="presOf" srcId="{2DA2EA28-6682-4E30-9047-6F9A14BF5FC4}" destId="{72412D2C-FE3E-48E7-9868-2756223E1D1D}" srcOrd="0" destOrd="0" presId="urn:microsoft.com/office/officeart/2005/8/layout/lProcess3"/>
    <dgm:cxn modelId="{DA34C6BE-17DE-492A-9529-F4AB0FC9016C}" type="presParOf" srcId="{F1305A5D-DE8E-44A8-BCF4-0EBD3F99917B}" destId="{A732E6DC-3850-414D-821D-D0A44BFA4743}" srcOrd="0" destOrd="0" presId="urn:microsoft.com/office/officeart/2005/8/layout/lProcess3"/>
    <dgm:cxn modelId="{5785488D-E768-462D-BB9D-24DE7EE495D1}" type="presParOf" srcId="{A732E6DC-3850-414D-821D-D0A44BFA4743}" destId="{72412D2C-FE3E-48E7-9868-2756223E1D1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2031389-F2F3-49C8-9E81-9AA7071650FA}" type="doc">
      <dgm:prSet loTypeId="urn:microsoft.com/office/officeart/2005/8/layout/lProcess3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3D328C6-7A04-42B6-BE9D-536923A1CAA9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Физическое развитие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C58C3B18-BA00-4DDC-ADBF-023C3007E7AF}" type="parTrans" cxnId="{3CE4504D-D0F2-436B-AF79-D9FDF7190CA2}">
      <dgm:prSet/>
      <dgm:spPr/>
      <dgm:t>
        <a:bodyPr/>
        <a:lstStyle/>
        <a:p>
          <a:endParaRPr lang="ru-RU"/>
        </a:p>
      </dgm:t>
    </dgm:pt>
    <dgm:pt modelId="{06B29686-648B-4B49-BB2E-187670BB1B24}" type="sibTrans" cxnId="{3CE4504D-D0F2-436B-AF79-D9FDF7190CA2}">
      <dgm:prSet/>
      <dgm:spPr/>
      <dgm:t>
        <a:bodyPr/>
        <a:lstStyle/>
        <a:p>
          <a:endParaRPr lang="ru-RU"/>
        </a:p>
      </dgm:t>
    </dgm:pt>
    <dgm:pt modelId="{A2A17BA2-B941-4BC5-B888-8F122086B031}" type="pres">
      <dgm:prSet presAssocID="{12031389-F2F3-49C8-9E81-9AA7071650F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4B8C191-2E70-467A-BEF0-195D7D1FBC54}" type="pres">
      <dgm:prSet presAssocID="{E3D328C6-7A04-42B6-BE9D-536923A1CAA9}" presName="horFlow" presStyleCnt="0"/>
      <dgm:spPr/>
    </dgm:pt>
    <dgm:pt modelId="{9E63E8E2-8CCF-47F1-88E3-6C61ED9AAEA1}" type="pres">
      <dgm:prSet presAssocID="{E3D328C6-7A04-42B6-BE9D-536923A1CAA9}" presName="bigChev" presStyleLbl="node1" presStyleIdx="0" presStyleCnt="1" custLinFactNeighborX="-20755" custLinFactNeighborY="-46788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A5CC1579-D664-4F97-BF36-F251700521AC}" type="presOf" srcId="{E3D328C6-7A04-42B6-BE9D-536923A1CAA9}" destId="{9E63E8E2-8CCF-47F1-88E3-6C61ED9AAEA1}" srcOrd="0" destOrd="0" presId="urn:microsoft.com/office/officeart/2005/8/layout/lProcess3"/>
    <dgm:cxn modelId="{3CE4504D-D0F2-436B-AF79-D9FDF7190CA2}" srcId="{12031389-F2F3-49C8-9E81-9AA7071650FA}" destId="{E3D328C6-7A04-42B6-BE9D-536923A1CAA9}" srcOrd="0" destOrd="0" parTransId="{C58C3B18-BA00-4DDC-ADBF-023C3007E7AF}" sibTransId="{06B29686-648B-4B49-BB2E-187670BB1B24}"/>
    <dgm:cxn modelId="{02E8E491-A9CF-4063-AAFB-5B49A22B24B9}" type="presOf" srcId="{12031389-F2F3-49C8-9E81-9AA7071650FA}" destId="{A2A17BA2-B941-4BC5-B888-8F122086B031}" srcOrd="0" destOrd="0" presId="urn:microsoft.com/office/officeart/2005/8/layout/lProcess3"/>
    <dgm:cxn modelId="{A42B42F5-5DC0-4A53-91AF-0EB21D9AB1F5}" type="presParOf" srcId="{A2A17BA2-B941-4BC5-B888-8F122086B031}" destId="{F4B8C191-2E70-467A-BEF0-195D7D1FBC54}" srcOrd="0" destOrd="0" presId="urn:microsoft.com/office/officeart/2005/8/layout/lProcess3"/>
    <dgm:cxn modelId="{7C0E1BD2-C1C9-4362-A13F-6C6D1474C294}" type="presParOf" srcId="{F4B8C191-2E70-467A-BEF0-195D7D1FBC54}" destId="{9E63E8E2-8CCF-47F1-88E3-6C61ED9AAEA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5432B8-601B-4A93-ADBD-5DE51993DDCB}" type="doc">
      <dgm:prSet loTypeId="urn:microsoft.com/office/officeart/2005/8/layout/lProcess3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9131ECA-1556-4448-BCF9-3762CF51A410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3C55704-0860-41CB-BB17-CE32D390E7DE}" type="parTrans" cxnId="{76317277-93A5-4508-AAEB-64C817BFFB0B}">
      <dgm:prSet/>
      <dgm:spPr/>
      <dgm:t>
        <a:bodyPr/>
        <a:lstStyle/>
        <a:p>
          <a:endParaRPr lang="ru-RU"/>
        </a:p>
      </dgm:t>
    </dgm:pt>
    <dgm:pt modelId="{E92AE7DE-8EBC-4D8D-96BD-B9A51FEB30B2}" type="sibTrans" cxnId="{76317277-93A5-4508-AAEB-64C817BFFB0B}">
      <dgm:prSet/>
      <dgm:spPr/>
      <dgm:t>
        <a:bodyPr/>
        <a:lstStyle/>
        <a:p>
          <a:endParaRPr lang="ru-RU"/>
        </a:p>
      </dgm:t>
    </dgm:pt>
    <dgm:pt modelId="{99D9317C-4AF3-4792-A84E-6DA57003C1A8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endParaRPr lang="ru-RU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8EE5E2D6-21D3-4880-B92B-E422209B0556}" type="parTrans" cxnId="{63C0A1C7-0727-4DAF-91CB-1AAD8FF1D3CF}">
      <dgm:prSet/>
      <dgm:spPr/>
      <dgm:t>
        <a:bodyPr/>
        <a:lstStyle/>
        <a:p>
          <a:endParaRPr lang="ru-RU"/>
        </a:p>
      </dgm:t>
    </dgm:pt>
    <dgm:pt modelId="{7E610915-005D-4A98-AC69-AA5D06FC153A}" type="sibTrans" cxnId="{63C0A1C7-0727-4DAF-91CB-1AAD8FF1D3CF}">
      <dgm:prSet/>
      <dgm:spPr/>
      <dgm:t>
        <a:bodyPr/>
        <a:lstStyle/>
        <a:p>
          <a:endParaRPr lang="ru-RU"/>
        </a:p>
      </dgm:t>
    </dgm:pt>
    <dgm:pt modelId="{B9C45AFF-7B75-41F7-879E-611C7E69EF22}" type="pres">
      <dgm:prSet presAssocID="{6F5432B8-601B-4A93-ADBD-5DE51993DDC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17783B8-7529-454A-B323-C209B822483C}" type="pres">
      <dgm:prSet presAssocID="{E9131ECA-1556-4448-BCF9-3762CF51A410}" presName="horFlow" presStyleCnt="0"/>
      <dgm:spPr/>
      <dgm:t>
        <a:bodyPr/>
        <a:lstStyle/>
        <a:p>
          <a:endParaRPr lang="ru-RU"/>
        </a:p>
      </dgm:t>
    </dgm:pt>
    <dgm:pt modelId="{D30C8091-BD03-4C57-87B1-2C0CD0FD8DDC}" type="pres">
      <dgm:prSet presAssocID="{E9131ECA-1556-4448-BCF9-3762CF51A410}" presName="bigChev" presStyleLbl="node1" presStyleIdx="0" presStyleCnt="2" custScaleX="155860" custLinFactNeighborX="72" custLinFactNeighborY="889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FDBE2F4-2556-4A56-9429-2EF03E9F5149}" type="pres">
      <dgm:prSet presAssocID="{E9131ECA-1556-4448-BCF9-3762CF51A410}" presName="vSp" presStyleCnt="0"/>
      <dgm:spPr/>
      <dgm:t>
        <a:bodyPr/>
        <a:lstStyle/>
        <a:p>
          <a:endParaRPr lang="ru-RU"/>
        </a:p>
      </dgm:t>
    </dgm:pt>
    <dgm:pt modelId="{BC5AF6FD-9F0C-4153-952D-0CF57236EC54}" type="pres">
      <dgm:prSet presAssocID="{99D9317C-4AF3-4792-A84E-6DA57003C1A8}" presName="horFlow" presStyleCnt="0"/>
      <dgm:spPr/>
      <dgm:t>
        <a:bodyPr/>
        <a:lstStyle/>
        <a:p>
          <a:endParaRPr lang="ru-RU"/>
        </a:p>
      </dgm:t>
    </dgm:pt>
    <dgm:pt modelId="{660ECCEA-6515-49AC-B785-CDF0D4511A9E}" type="pres">
      <dgm:prSet presAssocID="{99D9317C-4AF3-4792-A84E-6DA57003C1A8}" presName="bigChev" presStyleLbl="node1" presStyleIdx="1" presStyleCnt="2" custScaleX="156098" custLinFactNeighborX="1215" custLinFactNeighborY="-3849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76317277-93A5-4508-AAEB-64C817BFFB0B}" srcId="{6F5432B8-601B-4A93-ADBD-5DE51993DDCB}" destId="{E9131ECA-1556-4448-BCF9-3762CF51A410}" srcOrd="0" destOrd="0" parTransId="{A3C55704-0860-41CB-BB17-CE32D390E7DE}" sibTransId="{E92AE7DE-8EBC-4D8D-96BD-B9A51FEB30B2}"/>
    <dgm:cxn modelId="{CE90DBE3-880A-446E-92D9-9507669EF095}" type="presOf" srcId="{99D9317C-4AF3-4792-A84E-6DA57003C1A8}" destId="{660ECCEA-6515-49AC-B785-CDF0D4511A9E}" srcOrd="0" destOrd="0" presId="urn:microsoft.com/office/officeart/2005/8/layout/lProcess3"/>
    <dgm:cxn modelId="{98C701ED-79BB-40AC-BD93-C49AC2549B9E}" type="presOf" srcId="{E9131ECA-1556-4448-BCF9-3762CF51A410}" destId="{D30C8091-BD03-4C57-87B1-2C0CD0FD8DDC}" srcOrd="0" destOrd="0" presId="urn:microsoft.com/office/officeart/2005/8/layout/lProcess3"/>
    <dgm:cxn modelId="{27E1D1FA-61ED-4851-A42C-7297D6D1DA11}" type="presOf" srcId="{6F5432B8-601B-4A93-ADBD-5DE51993DDCB}" destId="{B9C45AFF-7B75-41F7-879E-611C7E69EF22}" srcOrd="0" destOrd="0" presId="urn:microsoft.com/office/officeart/2005/8/layout/lProcess3"/>
    <dgm:cxn modelId="{63C0A1C7-0727-4DAF-91CB-1AAD8FF1D3CF}" srcId="{6F5432B8-601B-4A93-ADBD-5DE51993DDCB}" destId="{99D9317C-4AF3-4792-A84E-6DA57003C1A8}" srcOrd="1" destOrd="0" parTransId="{8EE5E2D6-21D3-4880-B92B-E422209B0556}" sibTransId="{7E610915-005D-4A98-AC69-AA5D06FC153A}"/>
    <dgm:cxn modelId="{0C69E941-3AEA-46F2-BBF6-593814BE7B81}" type="presParOf" srcId="{B9C45AFF-7B75-41F7-879E-611C7E69EF22}" destId="{717783B8-7529-454A-B323-C209B822483C}" srcOrd="0" destOrd="0" presId="urn:microsoft.com/office/officeart/2005/8/layout/lProcess3"/>
    <dgm:cxn modelId="{A99363A1-5E76-4A8F-9FB5-5A3914AB94E7}" type="presParOf" srcId="{717783B8-7529-454A-B323-C209B822483C}" destId="{D30C8091-BD03-4C57-87B1-2C0CD0FD8DDC}" srcOrd="0" destOrd="0" presId="urn:microsoft.com/office/officeart/2005/8/layout/lProcess3"/>
    <dgm:cxn modelId="{D6687CBC-5846-4C38-A61E-6936CE626916}" type="presParOf" srcId="{B9C45AFF-7B75-41F7-879E-611C7E69EF22}" destId="{2FDBE2F4-2556-4A56-9429-2EF03E9F5149}" srcOrd="1" destOrd="0" presId="urn:microsoft.com/office/officeart/2005/8/layout/lProcess3"/>
    <dgm:cxn modelId="{F09A7C5D-14E2-4DC6-8CEA-43B265D0F26A}" type="presParOf" srcId="{B9C45AFF-7B75-41F7-879E-611C7E69EF22}" destId="{BC5AF6FD-9F0C-4153-952D-0CF57236EC54}" srcOrd="2" destOrd="0" presId="urn:microsoft.com/office/officeart/2005/8/layout/lProcess3"/>
    <dgm:cxn modelId="{DB3814BB-4ED3-4266-9C98-7B2ACABA153B}" type="presParOf" srcId="{BC5AF6FD-9F0C-4153-952D-0CF57236EC54}" destId="{660ECCEA-6515-49AC-B785-CDF0D4511A9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2031389-F2F3-49C8-9E81-9AA7071650FA}" type="doc">
      <dgm:prSet loTypeId="urn:microsoft.com/office/officeart/2005/8/layout/lProcess3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3D328C6-7A04-42B6-BE9D-536923A1CAA9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Физическое развитие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C58C3B18-BA00-4DDC-ADBF-023C3007E7AF}" type="parTrans" cxnId="{3CE4504D-D0F2-436B-AF79-D9FDF7190CA2}">
      <dgm:prSet/>
      <dgm:spPr/>
      <dgm:t>
        <a:bodyPr/>
        <a:lstStyle/>
        <a:p>
          <a:endParaRPr lang="ru-RU"/>
        </a:p>
      </dgm:t>
    </dgm:pt>
    <dgm:pt modelId="{06B29686-648B-4B49-BB2E-187670BB1B24}" type="sibTrans" cxnId="{3CE4504D-D0F2-436B-AF79-D9FDF7190CA2}">
      <dgm:prSet/>
      <dgm:spPr/>
      <dgm:t>
        <a:bodyPr/>
        <a:lstStyle/>
        <a:p>
          <a:endParaRPr lang="ru-RU"/>
        </a:p>
      </dgm:t>
    </dgm:pt>
    <dgm:pt modelId="{A2A17BA2-B941-4BC5-B888-8F122086B031}" type="pres">
      <dgm:prSet presAssocID="{12031389-F2F3-49C8-9E81-9AA7071650F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4B8C191-2E70-467A-BEF0-195D7D1FBC54}" type="pres">
      <dgm:prSet presAssocID="{E3D328C6-7A04-42B6-BE9D-536923A1CAA9}" presName="horFlow" presStyleCnt="0"/>
      <dgm:spPr/>
    </dgm:pt>
    <dgm:pt modelId="{9E63E8E2-8CCF-47F1-88E3-6C61ED9AAEA1}" type="pres">
      <dgm:prSet presAssocID="{E3D328C6-7A04-42B6-BE9D-536923A1CAA9}" presName="bigChev" presStyleLbl="node1" presStyleIdx="0" presStyleCnt="1" custLinFactNeighborX="-18085" custLinFactNeighborY="22878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CD90A99C-4348-46B3-B017-5B94C5891466}" type="presOf" srcId="{E3D328C6-7A04-42B6-BE9D-536923A1CAA9}" destId="{9E63E8E2-8CCF-47F1-88E3-6C61ED9AAEA1}" srcOrd="0" destOrd="0" presId="urn:microsoft.com/office/officeart/2005/8/layout/lProcess3"/>
    <dgm:cxn modelId="{3CE4504D-D0F2-436B-AF79-D9FDF7190CA2}" srcId="{12031389-F2F3-49C8-9E81-9AA7071650FA}" destId="{E3D328C6-7A04-42B6-BE9D-536923A1CAA9}" srcOrd="0" destOrd="0" parTransId="{C58C3B18-BA00-4DDC-ADBF-023C3007E7AF}" sibTransId="{06B29686-648B-4B49-BB2E-187670BB1B24}"/>
    <dgm:cxn modelId="{19D02A50-C20B-4F53-BC80-058D408F3107}" type="presOf" srcId="{12031389-F2F3-49C8-9E81-9AA7071650FA}" destId="{A2A17BA2-B941-4BC5-B888-8F122086B031}" srcOrd="0" destOrd="0" presId="urn:microsoft.com/office/officeart/2005/8/layout/lProcess3"/>
    <dgm:cxn modelId="{4896E03D-F7A7-4E6B-A422-D9A9C67637F0}" type="presParOf" srcId="{A2A17BA2-B941-4BC5-B888-8F122086B031}" destId="{F4B8C191-2E70-467A-BEF0-195D7D1FBC54}" srcOrd="0" destOrd="0" presId="urn:microsoft.com/office/officeart/2005/8/layout/lProcess3"/>
    <dgm:cxn modelId="{BD0D424D-16F7-4504-9F69-C0B4AA4C0DD2}" type="presParOf" srcId="{F4B8C191-2E70-467A-BEF0-195D7D1FBC54}" destId="{9E63E8E2-8CCF-47F1-88E3-6C61ED9AAEA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147D6A6-58BD-4245-8FEF-A2462FF2FB4E}" type="doc">
      <dgm:prSet loTypeId="urn:microsoft.com/office/officeart/2005/8/layout/lProcess3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186358A-17BE-4D23-9D63-21EB64D211D5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effectLst/>
              <a:latin typeface="Bookman Old Style" pitchFamily="18" charset="0"/>
              <a:cs typeface="Times New Roman" pitchFamily="18" charset="0"/>
            </a:rPr>
            <a:t>Взаимодействие с родителями</a:t>
          </a:r>
          <a:endParaRPr lang="ru-RU" b="1" dirty="0">
            <a:solidFill>
              <a:schemeClr val="tx1"/>
            </a:solidFill>
            <a:effectLst/>
            <a:latin typeface="Bookman Old Style" pitchFamily="18" charset="0"/>
            <a:cs typeface="Times New Roman" pitchFamily="18" charset="0"/>
          </a:endParaRPr>
        </a:p>
      </dgm:t>
    </dgm:pt>
    <dgm:pt modelId="{7F43B3CF-9C61-484A-B016-45F5809BE13E}" type="parTrans" cxnId="{B2725ADD-5E50-40F0-9C24-416953C59E5C}">
      <dgm:prSet/>
      <dgm:spPr/>
      <dgm:t>
        <a:bodyPr/>
        <a:lstStyle/>
        <a:p>
          <a:endParaRPr lang="ru-RU"/>
        </a:p>
      </dgm:t>
    </dgm:pt>
    <dgm:pt modelId="{B8550512-F4B9-4E19-B9EB-AD0D2FD221C7}" type="sibTrans" cxnId="{B2725ADD-5E50-40F0-9C24-416953C59E5C}">
      <dgm:prSet/>
      <dgm:spPr/>
      <dgm:t>
        <a:bodyPr/>
        <a:lstStyle/>
        <a:p>
          <a:endParaRPr lang="ru-RU"/>
        </a:p>
      </dgm:t>
    </dgm:pt>
    <dgm:pt modelId="{E173681C-6934-4359-AB0A-72EB39005BDB}" type="pres">
      <dgm:prSet presAssocID="{A147D6A6-58BD-4245-8FEF-A2462FF2FB4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F76FFE5-E414-48B6-98B1-BA1D3F0FD6B6}" type="pres">
      <dgm:prSet presAssocID="{6186358A-17BE-4D23-9D63-21EB64D211D5}" presName="horFlow" presStyleCnt="0"/>
      <dgm:spPr/>
    </dgm:pt>
    <dgm:pt modelId="{1CFE839E-5390-4466-9A27-90DBAA27161E}" type="pres">
      <dgm:prSet presAssocID="{6186358A-17BE-4D23-9D63-21EB64D211D5}" presName="bigChev" presStyleLbl="node1" presStyleIdx="0" presStyleCnt="1" custScaleX="198542" custLinFactNeighborX="887" custLinFactNeighborY="-62"/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B2725ADD-5E50-40F0-9C24-416953C59E5C}" srcId="{A147D6A6-58BD-4245-8FEF-A2462FF2FB4E}" destId="{6186358A-17BE-4D23-9D63-21EB64D211D5}" srcOrd="0" destOrd="0" parTransId="{7F43B3CF-9C61-484A-B016-45F5809BE13E}" sibTransId="{B8550512-F4B9-4E19-B9EB-AD0D2FD221C7}"/>
    <dgm:cxn modelId="{62365E70-455A-443D-B2DB-C6BAA8D4BEC7}" type="presOf" srcId="{6186358A-17BE-4D23-9D63-21EB64D211D5}" destId="{1CFE839E-5390-4466-9A27-90DBAA27161E}" srcOrd="0" destOrd="0" presId="urn:microsoft.com/office/officeart/2005/8/layout/lProcess3"/>
    <dgm:cxn modelId="{9D393FC9-A703-4AB8-A321-214F0C462272}" type="presOf" srcId="{A147D6A6-58BD-4245-8FEF-A2462FF2FB4E}" destId="{E173681C-6934-4359-AB0A-72EB39005BDB}" srcOrd="0" destOrd="0" presId="urn:microsoft.com/office/officeart/2005/8/layout/lProcess3"/>
    <dgm:cxn modelId="{F283FE76-D325-442A-9F9E-1F3CB5EFE68D}" type="presParOf" srcId="{E173681C-6934-4359-AB0A-72EB39005BDB}" destId="{CF76FFE5-E414-48B6-98B1-BA1D3F0FD6B6}" srcOrd="0" destOrd="0" presId="urn:microsoft.com/office/officeart/2005/8/layout/lProcess3"/>
    <dgm:cxn modelId="{23623EFF-7D9D-426D-B333-1B023C3B511C}" type="presParOf" srcId="{CF76FFE5-E414-48B6-98B1-BA1D3F0FD6B6}" destId="{1CFE839E-5390-4466-9A27-90DBAA27161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D357569-FA68-4519-A0BB-F7B01865A326}" type="doc">
      <dgm:prSet loTypeId="urn:microsoft.com/office/officeart/2005/8/layout/lProcess3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A48BA87-3285-4394-BE1E-D6B640FFF010}" type="pres">
      <dgm:prSet presAssocID="{0D357569-FA68-4519-A0BB-F7B01865A32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B342C54C-F256-4964-9735-4D2206218AAA}" type="presOf" srcId="{0D357569-FA68-4519-A0BB-F7B01865A326}" destId="{5A48BA87-3285-4394-BE1E-D6B640FFF01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D357569-FA68-4519-A0BB-F7B01865A326}" type="doc">
      <dgm:prSet loTypeId="urn:microsoft.com/office/officeart/2005/8/layout/lProcess3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A48BA87-3285-4394-BE1E-D6B640FFF010}" type="pres">
      <dgm:prSet presAssocID="{0D357569-FA68-4519-A0BB-F7B01865A32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DA173051-CE9C-4A81-8220-27053C6356CC}" type="presOf" srcId="{0D357569-FA68-4519-A0BB-F7B01865A326}" destId="{5A48BA87-3285-4394-BE1E-D6B640FFF01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D357569-FA68-4519-A0BB-F7B01865A326}" type="doc">
      <dgm:prSet loTypeId="urn:microsoft.com/office/officeart/2005/8/layout/lProcess3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A48BA87-3285-4394-BE1E-D6B640FFF010}" type="pres">
      <dgm:prSet presAssocID="{0D357569-FA68-4519-A0BB-F7B01865A32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BE287650-CE89-499D-87A7-4DB1271CBD11}" type="presOf" srcId="{0D357569-FA68-4519-A0BB-F7B01865A326}" destId="{5A48BA87-3285-4394-BE1E-D6B640FFF010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82E638-031E-454D-9148-2D18CEBC6708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0611ED06-DC0F-4B50-8FB8-D93A10224625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b="1" dirty="0" smtClean="0">
              <a:solidFill>
                <a:srgbClr val="C00000"/>
              </a:solidFill>
              <a:latin typeface="Bookman Old Style" pitchFamily="18" charset="0"/>
            </a:rPr>
            <a:t> </a:t>
          </a:r>
          <a:r>
            <a:rPr lang="ru-RU" sz="2000" b="1" dirty="0" smtClean="0">
              <a:solidFill>
                <a:schemeClr val="tx1"/>
              </a:solidFill>
              <a:latin typeface="Bookman Old Style" pitchFamily="18" charset="0"/>
            </a:rPr>
            <a:t>Цель :</a:t>
          </a:r>
          <a:endParaRPr lang="ru-RU" sz="2000" dirty="0">
            <a:solidFill>
              <a:schemeClr val="tx1"/>
            </a:solidFill>
            <a:latin typeface="Bookman Old Style" pitchFamily="18" charset="0"/>
          </a:endParaRPr>
        </a:p>
      </dgm:t>
    </dgm:pt>
    <dgm:pt modelId="{17F8F8C7-7D4F-4115-8579-E6D13EE8288E}" type="parTrans" cxnId="{7CC0E0C5-5E5C-4FF5-BA83-6FB88BC4280B}">
      <dgm:prSet/>
      <dgm:spPr/>
      <dgm:t>
        <a:bodyPr/>
        <a:lstStyle/>
        <a:p>
          <a:endParaRPr lang="ru-RU"/>
        </a:p>
      </dgm:t>
    </dgm:pt>
    <dgm:pt modelId="{8BEF80AA-3684-4D6E-B756-E466D10EE9D7}" type="sibTrans" cxnId="{7CC0E0C5-5E5C-4FF5-BA83-6FB88BC4280B}">
      <dgm:prSet/>
      <dgm:spPr/>
      <dgm:t>
        <a:bodyPr/>
        <a:lstStyle/>
        <a:p>
          <a:endParaRPr lang="ru-RU"/>
        </a:p>
      </dgm:t>
    </dgm:pt>
    <dgm:pt modelId="{EE650ED2-F5CD-4171-877E-E04FE3F69EAA}" type="pres">
      <dgm:prSet presAssocID="{2882E638-031E-454D-9148-2D18CEBC67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ED9D8E-E9C7-4848-9C82-ED5DD897973D}" type="pres">
      <dgm:prSet presAssocID="{0611ED06-DC0F-4B50-8FB8-D93A10224625}" presName="parentText" presStyleLbl="node1" presStyleIdx="0" presStyleCnt="1" custScaleY="103518" custLinFactNeighborY="-659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379B44-1CA4-4816-9333-3149EB157771}" type="presOf" srcId="{0611ED06-DC0F-4B50-8FB8-D93A10224625}" destId="{69ED9D8E-E9C7-4848-9C82-ED5DD897973D}" srcOrd="0" destOrd="0" presId="urn:microsoft.com/office/officeart/2005/8/layout/vList2"/>
    <dgm:cxn modelId="{7CC0E0C5-5E5C-4FF5-BA83-6FB88BC4280B}" srcId="{2882E638-031E-454D-9148-2D18CEBC6708}" destId="{0611ED06-DC0F-4B50-8FB8-D93A10224625}" srcOrd="0" destOrd="0" parTransId="{17F8F8C7-7D4F-4115-8579-E6D13EE8288E}" sibTransId="{8BEF80AA-3684-4D6E-B756-E466D10EE9D7}"/>
    <dgm:cxn modelId="{EE9ED2D6-35DD-42F4-B733-510DFDCD8638}" type="presOf" srcId="{2882E638-031E-454D-9148-2D18CEBC6708}" destId="{EE650ED2-F5CD-4171-877E-E04FE3F69EAA}" srcOrd="0" destOrd="0" presId="urn:microsoft.com/office/officeart/2005/8/layout/vList2"/>
    <dgm:cxn modelId="{361A83CF-3622-4CBD-8DB7-6D03FEC005AA}" type="presParOf" srcId="{EE650ED2-F5CD-4171-877E-E04FE3F69EAA}" destId="{69ED9D8E-E9C7-4848-9C82-ED5DD89797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E7F81C-9EA1-4347-AAC0-C149E78C03F8}" type="doc">
      <dgm:prSet loTypeId="urn:microsoft.com/office/officeart/2005/8/layout/target3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98A507C3-7390-4CDB-9918-7357D0D551F8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Bookman Old Style" pitchFamily="18" charset="0"/>
            </a:rPr>
            <a:t>- Создание комплекса педагогических условий</a:t>
          </a:r>
          <a:endParaRPr lang="ru-RU" dirty="0">
            <a:solidFill>
              <a:schemeClr val="tx1"/>
            </a:solidFill>
            <a:latin typeface="Bookman Old Style" pitchFamily="18" charset="0"/>
          </a:endParaRPr>
        </a:p>
      </dgm:t>
    </dgm:pt>
    <dgm:pt modelId="{C404E882-7C62-468B-9558-93CCB244C88F}" type="parTrans" cxnId="{6AF6847D-67E9-4508-A7DB-F2C36FA2E74C}">
      <dgm:prSet/>
      <dgm:spPr/>
      <dgm:t>
        <a:bodyPr/>
        <a:lstStyle/>
        <a:p>
          <a:endParaRPr lang="ru-RU"/>
        </a:p>
      </dgm:t>
    </dgm:pt>
    <dgm:pt modelId="{07729053-2438-4F17-8E3B-340BD326CE61}" type="sibTrans" cxnId="{6AF6847D-67E9-4508-A7DB-F2C36FA2E74C}">
      <dgm:prSet/>
      <dgm:spPr/>
      <dgm:t>
        <a:bodyPr/>
        <a:lstStyle/>
        <a:p>
          <a:endParaRPr lang="ru-RU"/>
        </a:p>
      </dgm:t>
    </dgm:pt>
    <dgm:pt modelId="{DCBE5FB0-55A5-43A2-B6A2-1A0C35013913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Bookman Old Style" pitchFamily="18" charset="0"/>
            </a:rPr>
            <a:t>способствующих познавательному и речевому </a:t>
          </a:r>
          <a:endParaRPr lang="ru-RU" dirty="0">
            <a:solidFill>
              <a:schemeClr val="tx1"/>
            </a:solidFill>
            <a:latin typeface="Bookman Old Style" pitchFamily="18" charset="0"/>
          </a:endParaRPr>
        </a:p>
      </dgm:t>
    </dgm:pt>
    <dgm:pt modelId="{7F648E3B-5B59-4C9E-AEA7-CF4A71D04885}" type="parTrans" cxnId="{40B729A3-CD17-44F6-A7F5-7577B3D06F3A}">
      <dgm:prSet/>
      <dgm:spPr/>
      <dgm:t>
        <a:bodyPr/>
        <a:lstStyle/>
        <a:p>
          <a:endParaRPr lang="ru-RU"/>
        </a:p>
      </dgm:t>
    </dgm:pt>
    <dgm:pt modelId="{D7B1A8A0-B5D6-4EF2-8F13-8057DE6265D8}" type="sibTrans" cxnId="{40B729A3-CD17-44F6-A7F5-7577B3D06F3A}">
      <dgm:prSet/>
      <dgm:spPr/>
      <dgm:t>
        <a:bodyPr/>
        <a:lstStyle/>
        <a:p>
          <a:endParaRPr lang="ru-RU"/>
        </a:p>
      </dgm:t>
    </dgm:pt>
    <dgm:pt modelId="{71569A0A-23E7-4D2C-8D2A-92545287F95A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Bookman Old Style" pitchFamily="18" charset="0"/>
            </a:rPr>
            <a:t>развитию детей дошкольного возраста</a:t>
          </a:r>
          <a:endParaRPr lang="ru-RU" dirty="0">
            <a:solidFill>
              <a:schemeClr val="tx1"/>
            </a:solidFill>
            <a:latin typeface="Bookman Old Style" pitchFamily="18" charset="0"/>
          </a:endParaRPr>
        </a:p>
      </dgm:t>
    </dgm:pt>
    <dgm:pt modelId="{858C4446-B61B-43F1-94E0-E6296E9A9D40}" type="parTrans" cxnId="{A676C21F-A442-470F-A928-6F4CB3ABBAC8}">
      <dgm:prSet/>
      <dgm:spPr/>
      <dgm:t>
        <a:bodyPr/>
        <a:lstStyle/>
        <a:p>
          <a:endParaRPr lang="ru-RU"/>
        </a:p>
      </dgm:t>
    </dgm:pt>
    <dgm:pt modelId="{66196752-BFBC-4C73-AE50-C1EC5C4A65BB}" type="sibTrans" cxnId="{A676C21F-A442-470F-A928-6F4CB3ABBAC8}">
      <dgm:prSet/>
      <dgm:spPr/>
      <dgm:t>
        <a:bodyPr/>
        <a:lstStyle/>
        <a:p>
          <a:endParaRPr lang="ru-RU"/>
        </a:p>
      </dgm:t>
    </dgm:pt>
    <dgm:pt modelId="{CB3EBFB5-1426-46FA-8AB3-DED1B4A260B2}" type="pres">
      <dgm:prSet presAssocID="{8AE7F81C-9EA1-4347-AAC0-C149E78C03F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25A5A1-51DD-4879-8A16-F1F7BBD00034}" type="pres">
      <dgm:prSet presAssocID="{98A507C3-7390-4CDB-9918-7357D0D551F8}" presName="circle1" presStyleLbl="node1" presStyleIdx="0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9B7F82A9-5798-4DA2-80A9-533A4CD3AAF7}" type="pres">
      <dgm:prSet presAssocID="{98A507C3-7390-4CDB-9918-7357D0D551F8}" presName="space" presStyleCnt="0"/>
      <dgm:spPr/>
    </dgm:pt>
    <dgm:pt modelId="{8C1AF927-D254-4BD9-A386-82C5DE4855E8}" type="pres">
      <dgm:prSet presAssocID="{98A507C3-7390-4CDB-9918-7357D0D551F8}" presName="rect1" presStyleLbl="alignAcc1" presStyleIdx="0" presStyleCnt="3"/>
      <dgm:spPr/>
      <dgm:t>
        <a:bodyPr/>
        <a:lstStyle/>
        <a:p>
          <a:endParaRPr lang="ru-RU"/>
        </a:p>
      </dgm:t>
    </dgm:pt>
    <dgm:pt modelId="{1384AC85-7A2F-437F-892B-88FBC1D385F8}" type="pres">
      <dgm:prSet presAssocID="{DCBE5FB0-55A5-43A2-B6A2-1A0C35013913}" presName="vertSpace2" presStyleLbl="node1" presStyleIdx="0" presStyleCnt="3"/>
      <dgm:spPr/>
    </dgm:pt>
    <dgm:pt modelId="{B3C2BF68-4439-4A66-9434-B57EB0294EAB}" type="pres">
      <dgm:prSet presAssocID="{DCBE5FB0-55A5-43A2-B6A2-1A0C35013913}" presName="circle2" presStyleLbl="node1" presStyleIdx="1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C1EC1951-BD96-412F-9E7F-C42B0D3973B0}" type="pres">
      <dgm:prSet presAssocID="{DCBE5FB0-55A5-43A2-B6A2-1A0C35013913}" presName="rect2" presStyleLbl="alignAcc1" presStyleIdx="1" presStyleCnt="3" custScaleX="100000"/>
      <dgm:spPr/>
      <dgm:t>
        <a:bodyPr/>
        <a:lstStyle/>
        <a:p>
          <a:endParaRPr lang="ru-RU"/>
        </a:p>
      </dgm:t>
    </dgm:pt>
    <dgm:pt modelId="{010BC588-C175-430D-8D9D-F35F1AE8C23B}" type="pres">
      <dgm:prSet presAssocID="{71569A0A-23E7-4D2C-8D2A-92545287F95A}" presName="vertSpace3" presStyleLbl="node1" presStyleIdx="1" presStyleCnt="3"/>
      <dgm:spPr/>
    </dgm:pt>
    <dgm:pt modelId="{18728304-CF16-4DDD-8041-FE9868FCA520}" type="pres">
      <dgm:prSet presAssocID="{71569A0A-23E7-4D2C-8D2A-92545287F95A}" presName="circle3" presStyleLbl="node1" presStyleIdx="2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2BF3F0BC-73A1-4044-A378-1FAB2B191650}" type="pres">
      <dgm:prSet presAssocID="{71569A0A-23E7-4D2C-8D2A-92545287F95A}" presName="rect3" presStyleLbl="alignAcc1" presStyleIdx="2" presStyleCnt="3"/>
      <dgm:spPr/>
      <dgm:t>
        <a:bodyPr/>
        <a:lstStyle/>
        <a:p>
          <a:endParaRPr lang="ru-RU"/>
        </a:p>
      </dgm:t>
    </dgm:pt>
    <dgm:pt modelId="{9778DAE4-D2A8-4FA7-895B-EAD4B6601CAD}" type="pres">
      <dgm:prSet presAssocID="{98A507C3-7390-4CDB-9918-7357D0D551F8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67553-CBE6-4135-8A6C-3F28D34FD0E6}" type="pres">
      <dgm:prSet presAssocID="{DCBE5FB0-55A5-43A2-B6A2-1A0C35013913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F80EF3-24CA-4642-BD8E-4C3CFE96E0D1}" type="pres">
      <dgm:prSet presAssocID="{71569A0A-23E7-4D2C-8D2A-92545287F95A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B729A3-CD17-44F6-A7F5-7577B3D06F3A}" srcId="{8AE7F81C-9EA1-4347-AAC0-C149E78C03F8}" destId="{DCBE5FB0-55A5-43A2-B6A2-1A0C35013913}" srcOrd="1" destOrd="0" parTransId="{7F648E3B-5B59-4C9E-AEA7-CF4A71D04885}" sibTransId="{D7B1A8A0-B5D6-4EF2-8F13-8057DE6265D8}"/>
    <dgm:cxn modelId="{540AA694-FA28-4412-8E7E-A16215AB39E4}" type="presOf" srcId="{71569A0A-23E7-4D2C-8D2A-92545287F95A}" destId="{56F80EF3-24CA-4642-BD8E-4C3CFE96E0D1}" srcOrd="1" destOrd="0" presId="urn:microsoft.com/office/officeart/2005/8/layout/target3"/>
    <dgm:cxn modelId="{DB70FB57-C7F5-45F0-8C97-CAAA08452940}" type="presOf" srcId="{71569A0A-23E7-4D2C-8D2A-92545287F95A}" destId="{2BF3F0BC-73A1-4044-A378-1FAB2B191650}" srcOrd="0" destOrd="0" presId="urn:microsoft.com/office/officeart/2005/8/layout/target3"/>
    <dgm:cxn modelId="{D1498E2B-8E91-4742-A20E-B57A213E5909}" type="presOf" srcId="{DCBE5FB0-55A5-43A2-B6A2-1A0C35013913}" destId="{DFD67553-CBE6-4135-8A6C-3F28D34FD0E6}" srcOrd="1" destOrd="0" presId="urn:microsoft.com/office/officeart/2005/8/layout/target3"/>
    <dgm:cxn modelId="{9AE3264F-69C3-40E7-A67A-0C6E98F52C36}" type="presOf" srcId="{98A507C3-7390-4CDB-9918-7357D0D551F8}" destId="{9778DAE4-D2A8-4FA7-895B-EAD4B6601CAD}" srcOrd="1" destOrd="0" presId="urn:microsoft.com/office/officeart/2005/8/layout/target3"/>
    <dgm:cxn modelId="{C8D29F1B-F738-4484-9E57-71E8E0C91C1C}" type="presOf" srcId="{8AE7F81C-9EA1-4347-AAC0-C149E78C03F8}" destId="{CB3EBFB5-1426-46FA-8AB3-DED1B4A260B2}" srcOrd="0" destOrd="0" presId="urn:microsoft.com/office/officeart/2005/8/layout/target3"/>
    <dgm:cxn modelId="{6BD5AC73-3872-40EE-9D6C-F2CA32C2565F}" type="presOf" srcId="{DCBE5FB0-55A5-43A2-B6A2-1A0C35013913}" destId="{C1EC1951-BD96-412F-9E7F-C42B0D3973B0}" srcOrd="0" destOrd="0" presId="urn:microsoft.com/office/officeart/2005/8/layout/target3"/>
    <dgm:cxn modelId="{8542F319-DD99-4615-AA31-659005A076A7}" type="presOf" srcId="{98A507C3-7390-4CDB-9918-7357D0D551F8}" destId="{8C1AF927-D254-4BD9-A386-82C5DE4855E8}" srcOrd="0" destOrd="0" presId="urn:microsoft.com/office/officeart/2005/8/layout/target3"/>
    <dgm:cxn modelId="{A676C21F-A442-470F-A928-6F4CB3ABBAC8}" srcId="{8AE7F81C-9EA1-4347-AAC0-C149E78C03F8}" destId="{71569A0A-23E7-4D2C-8D2A-92545287F95A}" srcOrd="2" destOrd="0" parTransId="{858C4446-B61B-43F1-94E0-E6296E9A9D40}" sibTransId="{66196752-BFBC-4C73-AE50-C1EC5C4A65BB}"/>
    <dgm:cxn modelId="{6AF6847D-67E9-4508-A7DB-F2C36FA2E74C}" srcId="{8AE7F81C-9EA1-4347-AAC0-C149E78C03F8}" destId="{98A507C3-7390-4CDB-9918-7357D0D551F8}" srcOrd="0" destOrd="0" parTransId="{C404E882-7C62-468B-9558-93CCB244C88F}" sibTransId="{07729053-2438-4F17-8E3B-340BD326CE61}"/>
    <dgm:cxn modelId="{F1E7044E-D166-4497-831E-9D0C18C57F53}" type="presParOf" srcId="{CB3EBFB5-1426-46FA-8AB3-DED1B4A260B2}" destId="{0A25A5A1-51DD-4879-8A16-F1F7BBD00034}" srcOrd="0" destOrd="0" presId="urn:microsoft.com/office/officeart/2005/8/layout/target3"/>
    <dgm:cxn modelId="{6E86A0B3-6B5E-4AD9-A0F5-1BA38E89DC7D}" type="presParOf" srcId="{CB3EBFB5-1426-46FA-8AB3-DED1B4A260B2}" destId="{9B7F82A9-5798-4DA2-80A9-533A4CD3AAF7}" srcOrd="1" destOrd="0" presId="urn:microsoft.com/office/officeart/2005/8/layout/target3"/>
    <dgm:cxn modelId="{25D91B2D-F8B7-42EE-A57F-DC9E7A2EE477}" type="presParOf" srcId="{CB3EBFB5-1426-46FA-8AB3-DED1B4A260B2}" destId="{8C1AF927-D254-4BD9-A386-82C5DE4855E8}" srcOrd="2" destOrd="0" presId="urn:microsoft.com/office/officeart/2005/8/layout/target3"/>
    <dgm:cxn modelId="{5E36396E-AFE3-403C-AA21-50938A0F5566}" type="presParOf" srcId="{CB3EBFB5-1426-46FA-8AB3-DED1B4A260B2}" destId="{1384AC85-7A2F-437F-892B-88FBC1D385F8}" srcOrd="3" destOrd="0" presId="urn:microsoft.com/office/officeart/2005/8/layout/target3"/>
    <dgm:cxn modelId="{CC6BA5D4-CA69-4CC3-8CE6-7A149E8F4E25}" type="presParOf" srcId="{CB3EBFB5-1426-46FA-8AB3-DED1B4A260B2}" destId="{B3C2BF68-4439-4A66-9434-B57EB0294EAB}" srcOrd="4" destOrd="0" presId="urn:microsoft.com/office/officeart/2005/8/layout/target3"/>
    <dgm:cxn modelId="{9C98D737-B36E-4998-89C2-2B66423375A1}" type="presParOf" srcId="{CB3EBFB5-1426-46FA-8AB3-DED1B4A260B2}" destId="{C1EC1951-BD96-412F-9E7F-C42B0D3973B0}" srcOrd="5" destOrd="0" presId="urn:microsoft.com/office/officeart/2005/8/layout/target3"/>
    <dgm:cxn modelId="{BBEB241B-31B9-4FBB-906B-8BE8259A3BE2}" type="presParOf" srcId="{CB3EBFB5-1426-46FA-8AB3-DED1B4A260B2}" destId="{010BC588-C175-430D-8D9D-F35F1AE8C23B}" srcOrd="6" destOrd="0" presId="urn:microsoft.com/office/officeart/2005/8/layout/target3"/>
    <dgm:cxn modelId="{03E35DB7-EBD1-4512-A398-5C2BE6E708DE}" type="presParOf" srcId="{CB3EBFB5-1426-46FA-8AB3-DED1B4A260B2}" destId="{18728304-CF16-4DDD-8041-FE9868FCA520}" srcOrd="7" destOrd="0" presId="urn:microsoft.com/office/officeart/2005/8/layout/target3"/>
    <dgm:cxn modelId="{684E6CEB-F683-4242-8B8E-94DBFC72F3D7}" type="presParOf" srcId="{CB3EBFB5-1426-46FA-8AB3-DED1B4A260B2}" destId="{2BF3F0BC-73A1-4044-A378-1FAB2B191650}" srcOrd="8" destOrd="0" presId="urn:microsoft.com/office/officeart/2005/8/layout/target3"/>
    <dgm:cxn modelId="{2D4F399C-883D-46A5-BF9A-A771A0778D05}" type="presParOf" srcId="{CB3EBFB5-1426-46FA-8AB3-DED1B4A260B2}" destId="{9778DAE4-D2A8-4FA7-895B-EAD4B6601CAD}" srcOrd="9" destOrd="0" presId="urn:microsoft.com/office/officeart/2005/8/layout/target3"/>
    <dgm:cxn modelId="{2538EBC2-E9BB-4C27-8693-F028D0E93604}" type="presParOf" srcId="{CB3EBFB5-1426-46FA-8AB3-DED1B4A260B2}" destId="{DFD67553-CBE6-4135-8A6C-3F28D34FD0E6}" srcOrd="10" destOrd="0" presId="urn:microsoft.com/office/officeart/2005/8/layout/target3"/>
    <dgm:cxn modelId="{D5EC70DD-40C3-49D2-9366-45687CFFBE17}" type="presParOf" srcId="{CB3EBFB5-1426-46FA-8AB3-DED1B4A260B2}" destId="{56F80EF3-24CA-4642-BD8E-4C3CFE96E0D1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2F4FBC-C2AA-4916-B5D1-DB89B7E56230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28591E1D-8964-4FE9-AB2D-DAFAAD532C47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  <a:latin typeface="Bookman Old Style" pitchFamily="18" charset="0"/>
            </a:rPr>
            <a:t>Средства достижения:</a:t>
          </a:r>
          <a:endParaRPr lang="ru-RU" dirty="0">
            <a:solidFill>
              <a:schemeClr val="tx1"/>
            </a:solidFill>
            <a:latin typeface="Bookman Old Style" pitchFamily="18" charset="0"/>
          </a:endParaRPr>
        </a:p>
      </dgm:t>
    </dgm:pt>
    <dgm:pt modelId="{09A8274A-0D6E-412F-A884-08649C54FC79}" type="parTrans" cxnId="{3E026EA5-EC81-49EE-8646-CCDE2FC00DCE}">
      <dgm:prSet/>
      <dgm:spPr/>
      <dgm:t>
        <a:bodyPr/>
        <a:lstStyle/>
        <a:p>
          <a:endParaRPr lang="ru-RU"/>
        </a:p>
      </dgm:t>
    </dgm:pt>
    <dgm:pt modelId="{8DD7BF1B-EA1C-46F7-B62A-C015F9703DE9}" type="sibTrans" cxnId="{3E026EA5-EC81-49EE-8646-CCDE2FC00DCE}">
      <dgm:prSet/>
      <dgm:spPr/>
      <dgm:t>
        <a:bodyPr/>
        <a:lstStyle/>
        <a:p>
          <a:endParaRPr lang="ru-RU"/>
        </a:p>
      </dgm:t>
    </dgm:pt>
    <dgm:pt modelId="{136A40E6-EF70-4EB6-8792-A3C21A921830}" type="pres">
      <dgm:prSet presAssocID="{D72F4FBC-C2AA-4916-B5D1-DB89B7E562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1CC283-AF3D-4AB7-832C-1480118CA344}" type="pres">
      <dgm:prSet presAssocID="{28591E1D-8964-4FE9-AB2D-DAFAAD532C47}" presName="parentText" presStyleLbl="node1" presStyleIdx="0" presStyleCnt="1" custLinFactNeighborY="-19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BA41F8-7292-4B06-A2E7-6FD3F735B2A3}" type="presOf" srcId="{28591E1D-8964-4FE9-AB2D-DAFAAD532C47}" destId="{C11CC283-AF3D-4AB7-832C-1480118CA344}" srcOrd="0" destOrd="0" presId="urn:microsoft.com/office/officeart/2005/8/layout/vList2"/>
    <dgm:cxn modelId="{7D21158E-4DE8-4CFA-90D4-032E9A0E2DA4}" type="presOf" srcId="{D72F4FBC-C2AA-4916-B5D1-DB89B7E56230}" destId="{136A40E6-EF70-4EB6-8792-A3C21A921830}" srcOrd="0" destOrd="0" presId="urn:microsoft.com/office/officeart/2005/8/layout/vList2"/>
    <dgm:cxn modelId="{3E026EA5-EC81-49EE-8646-CCDE2FC00DCE}" srcId="{D72F4FBC-C2AA-4916-B5D1-DB89B7E56230}" destId="{28591E1D-8964-4FE9-AB2D-DAFAAD532C47}" srcOrd="0" destOrd="0" parTransId="{09A8274A-0D6E-412F-A884-08649C54FC79}" sibTransId="{8DD7BF1B-EA1C-46F7-B62A-C015F9703DE9}"/>
    <dgm:cxn modelId="{6A67B9D8-BFFC-4F90-BABF-4172338E198F}" type="presParOf" srcId="{136A40E6-EF70-4EB6-8792-A3C21A921830}" destId="{C11CC283-AF3D-4AB7-832C-1480118CA3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974BD3-B5C5-4634-A579-1BDB1A652E12}" type="doc">
      <dgm:prSet loTypeId="urn:microsoft.com/office/officeart/2005/8/layout/target3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A0C6032-1DC1-4050-853A-CF60F6934FBC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latin typeface="Bookman Old Style" pitchFamily="18" charset="0"/>
            </a:rPr>
            <a:t>Современные образовательные технологии</a:t>
          </a:r>
          <a:endParaRPr lang="ru-RU" sz="1600" b="1" dirty="0">
            <a:solidFill>
              <a:schemeClr val="tx1"/>
            </a:solidFill>
            <a:latin typeface="Bookman Old Style" pitchFamily="18" charset="0"/>
          </a:endParaRPr>
        </a:p>
      </dgm:t>
    </dgm:pt>
    <dgm:pt modelId="{A8D2C65C-DF85-42C0-97A2-D4F8174EAF73}" type="parTrans" cxnId="{196114E9-0589-44A4-BC7D-B0EBDDE33C3D}">
      <dgm:prSet/>
      <dgm:spPr/>
      <dgm:t>
        <a:bodyPr/>
        <a:lstStyle/>
        <a:p>
          <a:endParaRPr lang="ru-RU"/>
        </a:p>
      </dgm:t>
    </dgm:pt>
    <dgm:pt modelId="{9E035BEF-F833-4F37-AF70-A6F46FEB25EB}" type="sibTrans" cxnId="{196114E9-0589-44A4-BC7D-B0EBDDE33C3D}">
      <dgm:prSet/>
      <dgm:spPr/>
      <dgm:t>
        <a:bodyPr/>
        <a:lstStyle/>
        <a:p>
          <a:endParaRPr lang="ru-RU"/>
        </a:p>
      </dgm:t>
    </dgm:pt>
    <dgm:pt modelId="{5F42AE00-99FA-4DFA-A5FB-2EDA82881A5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ru-RU" sz="1600" dirty="0">
            <a:solidFill>
              <a:schemeClr val="tx1"/>
            </a:solidFill>
            <a:latin typeface="Book Antiqua" pitchFamily="18" charset="0"/>
          </a:endParaRPr>
        </a:p>
      </dgm:t>
    </dgm:pt>
    <dgm:pt modelId="{50DFA5F2-C714-408C-AE86-AAF50B904143}" type="parTrans" cxnId="{2EF40A00-FE12-4CB5-ADB1-F683BE6E6C27}">
      <dgm:prSet/>
      <dgm:spPr/>
      <dgm:t>
        <a:bodyPr/>
        <a:lstStyle/>
        <a:p>
          <a:endParaRPr lang="ru-RU"/>
        </a:p>
      </dgm:t>
    </dgm:pt>
    <dgm:pt modelId="{587347B1-9995-4721-8370-ECDA771FD917}" type="sibTrans" cxnId="{2EF40A00-FE12-4CB5-ADB1-F683BE6E6C27}">
      <dgm:prSet/>
      <dgm:spPr/>
      <dgm:t>
        <a:bodyPr/>
        <a:lstStyle/>
        <a:p>
          <a:endParaRPr lang="ru-RU"/>
        </a:p>
      </dgm:t>
    </dgm:pt>
    <dgm:pt modelId="{83137A26-D92E-49D7-AEC1-521D84CD4AB0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latin typeface="Bookman Old Style" pitchFamily="18" charset="0"/>
            </a:rPr>
            <a:t>Развивающая предметно-пространственная среда</a:t>
          </a:r>
          <a:endParaRPr lang="ru-RU" sz="1600" b="1" dirty="0">
            <a:solidFill>
              <a:schemeClr val="tx1"/>
            </a:solidFill>
            <a:latin typeface="Bookman Old Style" pitchFamily="18" charset="0"/>
          </a:endParaRPr>
        </a:p>
      </dgm:t>
    </dgm:pt>
    <dgm:pt modelId="{0113212B-0BBC-4236-BA11-21B95CF68477}" type="parTrans" cxnId="{07045854-7B7C-4384-B0BB-0214C83E517B}">
      <dgm:prSet/>
      <dgm:spPr/>
      <dgm:t>
        <a:bodyPr/>
        <a:lstStyle/>
        <a:p>
          <a:endParaRPr lang="ru-RU"/>
        </a:p>
      </dgm:t>
    </dgm:pt>
    <dgm:pt modelId="{8F61AAE7-8620-40C5-BBC9-57C8D6F70972}" type="sibTrans" cxnId="{07045854-7B7C-4384-B0BB-0214C83E517B}">
      <dgm:prSet/>
      <dgm:spPr/>
      <dgm:t>
        <a:bodyPr/>
        <a:lstStyle/>
        <a:p>
          <a:endParaRPr lang="ru-RU"/>
        </a:p>
      </dgm:t>
    </dgm:pt>
    <dgm:pt modelId="{11C94298-934A-4D2D-8958-C9B16F6D5298}" type="pres">
      <dgm:prSet presAssocID="{6D974BD3-B5C5-4634-A579-1BDB1A652E1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A9C600-5D6B-4CC0-9F87-60675D339A2A}" type="pres">
      <dgm:prSet presAssocID="{DA0C6032-1DC1-4050-853A-CF60F6934FBC}" presName="circle1" presStyleLbl="node1" presStyleIdx="0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43715EE8-56A4-490C-8273-FE84FBD32EAF}" type="pres">
      <dgm:prSet presAssocID="{DA0C6032-1DC1-4050-853A-CF60F6934FBC}" presName="space" presStyleCnt="0"/>
      <dgm:spPr/>
    </dgm:pt>
    <dgm:pt modelId="{B66FE589-F719-4485-B831-92971431910E}" type="pres">
      <dgm:prSet presAssocID="{DA0C6032-1DC1-4050-853A-CF60F6934FBC}" presName="rect1" presStyleLbl="alignAcc1" presStyleIdx="0" presStyleCnt="3" custLinFactNeighborX="0"/>
      <dgm:spPr/>
      <dgm:t>
        <a:bodyPr/>
        <a:lstStyle/>
        <a:p>
          <a:endParaRPr lang="ru-RU"/>
        </a:p>
      </dgm:t>
    </dgm:pt>
    <dgm:pt modelId="{46F38E8A-6561-4EC8-B264-0AA4906AA48F}" type="pres">
      <dgm:prSet presAssocID="{5F42AE00-99FA-4DFA-A5FB-2EDA82881A58}" presName="vertSpace2" presStyleLbl="node1" presStyleIdx="0" presStyleCnt="3"/>
      <dgm:spPr/>
    </dgm:pt>
    <dgm:pt modelId="{0D8B0588-B64F-4A9A-8DDD-88A74164426C}" type="pres">
      <dgm:prSet presAssocID="{5F42AE00-99FA-4DFA-A5FB-2EDA82881A58}" presName="circle2" presStyleLbl="node1" presStyleIdx="1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0E2B078F-E49F-4C2F-B2D5-CF75E6D58623}" type="pres">
      <dgm:prSet presAssocID="{5F42AE00-99FA-4DFA-A5FB-2EDA82881A58}" presName="rect2" presStyleLbl="alignAcc1" presStyleIdx="1" presStyleCnt="3"/>
      <dgm:spPr/>
      <dgm:t>
        <a:bodyPr/>
        <a:lstStyle/>
        <a:p>
          <a:endParaRPr lang="ru-RU"/>
        </a:p>
      </dgm:t>
    </dgm:pt>
    <dgm:pt modelId="{35AC42BC-F054-4A1A-BDFE-EB2AA1A231A2}" type="pres">
      <dgm:prSet presAssocID="{83137A26-D92E-49D7-AEC1-521D84CD4AB0}" presName="vertSpace3" presStyleLbl="node1" presStyleIdx="1" presStyleCnt="3"/>
      <dgm:spPr/>
    </dgm:pt>
    <dgm:pt modelId="{7236B39B-0554-4E21-AAFC-1779DF968DE2}" type="pres">
      <dgm:prSet presAssocID="{83137A26-D92E-49D7-AEC1-521D84CD4AB0}" presName="circle3" presStyleLbl="node1" presStyleIdx="2" presStyleCnt="3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40762F77-0083-4C0F-BB77-A0B42D0B36D3}" type="pres">
      <dgm:prSet presAssocID="{83137A26-D92E-49D7-AEC1-521D84CD4AB0}" presName="rect3" presStyleLbl="alignAcc1" presStyleIdx="2" presStyleCnt="3"/>
      <dgm:spPr/>
      <dgm:t>
        <a:bodyPr/>
        <a:lstStyle/>
        <a:p>
          <a:endParaRPr lang="ru-RU"/>
        </a:p>
      </dgm:t>
    </dgm:pt>
    <dgm:pt modelId="{2FDC05B8-7B6D-420A-93F6-883F0BB5C185}" type="pres">
      <dgm:prSet presAssocID="{DA0C6032-1DC1-4050-853A-CF60F6934FBC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A42B3-083E-490C-B628-4F0A87FE4759}" type="pres">
      <dgm:prSet presAssocID="{5F42AE00-99FA-4DFA-A5FB-2EDA82881A58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52319-35D9-4050-9170-3565A6818068}" type="pres">
      <dgm:prSet presAssocID="{83137A26-D92E-49D7-AEC1-521D84CD4AB0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045854-7B7C-4384-B0BB-0214C83E517B}" srcId="{6D974BD3-B5C5-4634-A579-1BDB1A652E12}" destId="{83137A26-D92E-49D7-AEC1-521D84CD4AB0}" srcOrd="2" destOrd="0" parTransId="{0113212B-0BBC-4236-BA11-21B95CF68477}" sibTransId="{8F61AAE7-8620-40C5-BBC9-57C8D6F70972}"/>
    <dgm:cxn modelId="{8AC5204B-B527-4092-9C1D-7E956AADF588}" type="presOf" srcId="{83137A26-D92E-49D7-AEC1-521D84CD4AB0}" destId="{40762F77-0083-4C0F-BB77-A0B42D0B36D3}" srcOrd="0" destOrd="0" presId="urn:microsoft.com/office/officeart/2005/8/layout/target3"/>
    <dgm:cxn modelId="{E795553F-4AE9-4152-B0CD-EC55B74D844D}" type="presOf" srcId="{83137A26-D92E-49D7-AEC1-521D84CD4AB0}" destId="{82952319-35D9-4050-9170-3565A6818068}" srcOrd="1" destOrd="0" presId="urn:microsoft.com/office/officeart/2005/8/layout/target3"/>
    <dgm:cxn modelId="{2EF40A00-FE12-4CB5-ADB1-F683BE6E6C27}" srcId="{6D974BD3-B5C5-4634-A579-1BDB1A652E12}" destId="{5F42AE00-99FA-4DFA-A5FB-2EDA82881A58}" srcOrd="1" destOrd="0" parTransId="{50DFA5F2-C714-408C-AE86-AAF50B904143}" sibTransId="{587347B1-9995-4721-8370-ECDA771FD917}"/>
    <dgm:cxn modelId="{196114E9-0589-44A4-BC7D-B0EBDDE33C3D}" srcId="{6D974BD3-B5C5-4634-A579-1BDB1A652E12}" destId="{DA0C6032-1DC1-4050-853A-CF60F6934FBC}" srcOrd="0" destOrd="0" parTransId="{A8D2C65C-DF85-42C0-97A2-D4F8174EAF73}" sibTransId="{9E035BEF-F833-4F37-AF70-A6F46FEB25EB}"/>
    <dgm:cxn modelId="{EF4376D3-E3E5-4FBB-8102-A902BF78476D}" type="presOf" srcId="{5F42AE00-99FA-4DFA-A5FB-2EDA82881A58}" destId="{0E2B078F-E49F-4C2F-B2D5-CF75E6D58623}" srcOrd="0" destOrd="0" presId="urn:microsoft.com/office/officeart/2005/8/layout/target3"/>
    <dgm:cxn modelId="{C695E520-3DA6-456A-9DCB-740E8C0CCBD7}" type="presOf" srcId="{6D974BD3-B5C5-4634-A579-1BDB1A652E12}" destId="{11C94298-934A-4D2D-8958-C9B16F6D5298}" srcOrd="0" destOrd="0" presId="urn:microsoft.com/office/officeart/2005/8/layout/target3"/>
    <dgm:cxn modelId="{72D2036A-666D-4013-8603-6607D3D35409}" type="presOf" srcId="{DA0C6032-1DC1-4050-853A-CF60F6934FBC}" destId="{2FDC05B8-7B6D-420A-93F6-883F0BB5C185}" srcOrd="1" destOrd="0" presId="urn:microsoft.com/office/officeart/2005/8/layout/target3"/>
    <dgm:cxn modelId="{A4A30625-2BF3-4817-978E-08192D3E762A}" type="presOf" srcId="{DA0C6032-1DC1-4050-853A-CF60F6934FBC}" destId="{B66FE589-F719-4485-B831-92971431910E}" srcOrd="0" destOrd="0" presId="urn:microsoft.com/office/officeart/2005/8/layout/target3"/>
    <dgm:cxn modelId="{05BA60C1-B214-4401-9441-274986ED8E82}" type="presOf" srcId="{5F42AE00-99FA-4DFA-A5FB-2EDA82881A58}" destId="{875A42B3-083E-490C-B628-4F0A87FE4759}" srcOrd="1" destOrd="0" presId="urn:microsoft.com/office/officeart/2005/8/layout/target3"/>
    <dgm:cxn modelId="{7D3503B4-5C46-49C4-AED1-0CACF0BE8B78}" type="presParOf" srcId="{11C94298-934A-4D2D-8958-C9B16F6D5298}" destId="{D0A9C600-5D6B-4CC0-9F87-60675D339A2A}" srcOrd="0" destOrd="0" presId="urn:microsoft.com/office/officeart/2005/8/layout/target3"/>
    <dgm:cxn modelId="{FB96BEDE-1A9B-4F42-8CB4-1FAD5AFB9596}" type="presParOf" srcId="{11C94298-934A-4D2D-8958-C9B16F6D5298}" destId="{43715EE8-56A4-490C-8273-FE84FBD32EAF}" srcOrd="1" destOrd="0" presId="urn:microsoft.com/office/officeart/2005/8/layout/target3"/>
    <dgm:cxn modelId="{F0EF4CDE-4ABD-415A-B69C-DCFE7359C33F}" type="presParOf" srcId="{11C94298-934A-4D2D-8958-C9B16F6D5298}" destId="{B66FE589-F719-4485-B831-92971431910E}" srcOrd="2" destOrd="0" presId="urn:microsoft.com/office/officeart/2005/8/layout/target3"/>
    <dgm:cxn modelId="{03537A5E-BF7C-4171-8130-90793467551B}" type="presParOf" srcId="{11C94298-934A-4D2D-8958-C9B16F6D5298}" destId="{46F38E8A-6561-4EC8-B264-0AA4906AA48F}" srcOrd="3" destOrd="0" presId="urn:microsoft.com/office/officeart/2005/8/layout/target3"/>
    <dgm:cxn modelId="{5C33897F-0690-4D23-8389-781FD588631B}" type="presParOf" srcId="{11C94298-934A-4D2D-8958-C9B16F6D5298}" destId="{0D8B0588-B64F-4A9A-8DDD-88A74164426C}" srcOrd="4" destOrd="0" presId="urn:microsoft.com/office/officeart/2005/8/layout/target3"/>
    <dgm:cxn modelId="{11350EAB-D331-48E5-A152-7D49295CFD2B}" type="presParOf" srcId="{11C94298-934A-4D2D-8958-C9B16F6D5298}" destId="{0E2B078F-E49F-4C2F-B2D5-CF75E6D58623}" srcOrd="5" destOrd="0" presId="urn:microsoft.com/office/officeart/2005/8/layout/target3"/>
    <dgm:cxn modelId="{BC0AC32D-B273-4619-AC17-6ED99243D108}" type="presParOf" srcId="{11C94298-934A-4D2D-8958-C9B16F6D5298}" destId="{35AC42BC-F054-4A1A-BDFE-EB2AA1A231A2}" srcOrd="6" destOrd="0" presId="urn:microsoft.com/office/officeart/2005/8/layout/target3"/>
    <dgm:cxn modelId="{5AC80A6F-3E15-45B5-9098-AFDFD5AEB4D2}" type="presParOf" srcId="{11C94298-934A-4D2D-8958-C9B16F6D5298}" destId="{7236B39B-0554-4E21-AAFC-1779DF968DE2}" srcOrd="7" destOrd="0" presId="urn:microsoft.com/office/officeart/2005/8/layout/target3"/>
    <dgm:cxn modelId="{D75ED7BA-8436-4F8D-A3A2-DA128018D5D8}" type="presParOf" srcId="{11C94298-934A-4D2D-8958-C9B16F6D5298}" destId="{40762F77-0083-4C0F-BB77-A0B42D0B36D3}" srcOrd="8" destOrd="0" presId="urn:microsoft.com/office/officeart/2005/8/layout/target3"/>
    <dgm:cxn modelId="{60BC8958-1725-433D-B78F-020A35F5B2C2}" type="presParOf" srcId="{11C94298-934A-4D2D-8958-C9B16F6D5298}" destId="{2FDC05B8-7B6D-420A-93F6-883F0BB5C185}" srcOrd="9" destOrd="0" presId="urn:microsoft.com/office/officeart/2005/8/layout/target3"/>
    <dgm:cxn modelId="{5F0533C4-2104-48F8-BFB7-099B0A19E030}" type="presParOf" srcId="{11C94298-934A-4D2D-8958-C9B16F6D5298}" destId="{875A42B3-083E-490C-B628-4F0A87FE4759}" srcOrd="10" destOrd="0" presId="urn:microsoft.com/office/officeart/2005/8/layout/target3"/>
    <dgm:cxn modelId="{33C51457-00F2-46CB-A3B2-9E6DD0F6B969}" type="presParOf" srcId="{11C94298-934A-4D2D-8958-C9B16F6D5298}" destId="{82952319-35D9-4050-9170-3565A6818068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AE2805-AE2A-4E6D-8DE8-B2223639DF42}" type="doc">
      <dgm:prSet loTypeId="urn:microsoft.com/office/officeart/2005/8/layout/b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4750A0-5D0E-4A8A-B6A3-A14FDE35C890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      </a:t>
          </a:r>
          <a:r>
            <a:rPr lang="ru-RU" b="1" dirty="0" smtClean="0">
              <a:latin typeface="Bookman Old Style" pitchFamily="18" charset="0"/>
              <a:cs typeface="Times New Roman" pitchFamily="18" charset="0"/>
            </a:rPr>
            <a:t>Задача</a:t>
          </a:r>
          <a:r>
            <a:rPr lang="ru-RU" dirty="0" smtClean="0">
              <a:latin typeface="Bookman Old Style" pitchFamily="18" charset="0"/>
              <a:cs typeface="Times New Roman" pitchFamily="18" charset="0"/>
            </a:rPr>
            <a:t> 1</a:t>
          </a:r>
          <a:endParaRPr lang="ru-RU" dirty="0">
            <a:latin typeface="Bookman Old Style" pitchFamily="18" charset="0"/>
            <a:cs typeface="Times New Roman" pitchFamily="18" charset="0"/>
          </a:endParaRPr>
        </a:p>
      </dgm:t>
    </dgm:pt>
    <dgm:pt modelId="{4FD6170E-5A84-4B93-AF9F-6A4B33DD63B6}" type="parTrans" cxnId="{8FD6F86E-15C4-4581-9DA8-7B48D6524712}">
      <dgm:prSet/>
      <dgm:spPr/>
      <dgm:t>
        <a:bodyPr/>
        <a:lstStyle/>
        <a:p>
          <a:endParaRPr lang="ru-RU"/>
        </a:p>
      </dgm:t>
    </dgm:pt>
    <dgm:pt modelId="{6098BE56-71AB-41F5-BA10-BB84C31110A0}" type="sibTrans" cxnId="{8FD6F86E-15C4-4581-9DA8-7B48D6524712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BEAC3C26-1E12-483E-80C2-4852B866F9BE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      </a:t>
          </a:r>
          <a:r>
            <a:rPr lang="ru-RU" b="1" dirty="0" smtClean="0">
              <a:latin typeface="Bookman Old Style" pitchFamily="18" charset="0"/>
              <a:cs typeface="Times New Roman" pitchFamily="18" charset="0"/>
            </a:rPr>
            <a:t>Задача</a:t>
          </a:r>
          <a:r>
            <a:rPr lang="ru-RU" dirty="0" smtClean="0">
              <a:latin typeface="Bookman Old Style" pitchFamily="18" charset="0"/>
              <a:cs typeface="Times New Roman" pitchFamily="18" charset="0"/>
            </a:rPr>
            <a:t> 2</a:t>
          </a:r>
          <a:endParaRPr lang="ru-RU" dirty="0">
            <a:latin typeface="Bookman Old Style" pitchFamily="18" charset="0"/>
            <a:cs typeface="Times New Roman" pitchFamily="18" charset="0"/>
          </a:endParaRPr>
        </a:p>
      </dgm:t>
    </dgm:pt>
    <dgm:pt modelId="{04ED40BC-0F9C-4A06-A29C-A2CDC6B6DCD6}" type="parTrans" cxnId="{732D8F6A-8AD5-499A-825F-B5DD55105334}">
      <dgm:prSet/>
      <dgm:spPr/>
      <dgm:t>
        <a:bodyPr/>
        <a:lstStyle/>
        <a:p>
          <a:endParaRPr lang="ru-RU"/>
        </a:p>
      </dgm:t>
    </dgm:pt>
    <dgm:pt modelId="{3D034AA4-A0BD-42D3-A4CA-E8EA0C6DC040}" type="sibTrans" cxnId="{732D8F6A-8AD5-499A-825F-B5DD55105334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13731719-0145-4FF1-B8D4-89A10B0AFAFA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3600" b="1" dirty="0" smtClean="0">
              <a:latin typeface="Bookman Old Style" pitchFamily="18" charset="0"/>
              <a:cs typeface="Times New Roman" pitchFamily="18" charset="0"/>
            </a:rPr>
            <a:t>Задача 3</a:t>
          </a:r>
        </a:p>
        <a:p>
          <a:pPr algn="ctr" rtl="0"/>
          <a:r>
            <a:rPr lang="ru-RU" sz="1600" b="1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Обогатить предметно-пространственную, способствующую развитию и совершенствованию речи и познавательных процессов детей дошкольного возраста.</a:t>
          </a:r>
          <a:endParaRPr lang="ru-RU" sz="3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2AD452-601B-4DCF-B364-EFD777AFE0EB}" type="parTrans" cxnId="{9F7622EF-030C-4F14-A847-6BBBAAA65F64}">
      <dgm:prSet/>
      <dgm:spPr/>
      <dgm:t>
        <a:bodyPr/>
        <a:lstStyle/>
        <a:p>
          <a:endParaRPr lang="ru-RU"/>
        </a:p>
      </dgm:t>
    </dgm:pt>
    <dgm:pt modelId="{64DF53A8-F177-43B8-B63E-9487B324F0BB}" type="sibTrans" cxnId="{9F7622EF-030C-4F14-A847-6BBBAAA65F64}">
      <dgm:prSet/>
      <dgm:spPr/>
      <dgm:t>
        <a:bodyPr/>
        <a:lstStyle/>
        <a:p>
          <a:endParaRPr lang="ru-RU"/>
        </a:p>
      </dgm:t>
    </dgm:pt>
    <dgm:pt modelId="{BE67DAD4-1A6B-4FCD-A8F8-E274DAAB9092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600" b="1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Реализовать педагогические образовательные технологии, направленные на познавательное и речевое развитие дошкольников</a:t>
          </a:r>
          <a:endParaRPr lang="ru-RU" sz="1600" b="1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D2157F60-A8B0-4CA9-B194-1A0EC0722384}" type="parTrans" cxnId="{9972A80D-52D0-44BB-B95E-99C4697339E0}">
      <dgm:prSet/>
      <dgm:spPr/>
      <dgm:t>
        <a:bodyPr/>
        <a:lstStyle/>
        <a:p>
          <a:endParaRPr lang="ru-RU"/>
        </a:p>
      </dgm:t>
    </dgm:pt>
    <dgm:pt modelId="{55E75FCB-0423-4B7B-8D84-30AF81339F5B}" type="sibTrans" cxnId="{9972A80D-52D0-44BB-B95E-99C4697339E0}">
      <dgm:prSet/>
      <dgm:spPr/>
      <dgm:t>
        <a:bodyPr/>
        <a:lstStyle/>
        <a:p>
          <a:endParaRPr lang="ru-RU"/>
        </a:p>
      </dgm:t>
    </dgm:pt>
    <dgm:pt modelId="{61E8082C-8978-476D-AD88-003CB0214F5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600" b="1" baseline="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Внедрить современные формы и методы взаимодействия всех участников образовательного процесса</a:t>
          </a:r>
          <a:endParaRPr lang="ru-RU" sz="1600" b="1" baseline="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44C7D4EE-6165-43CF-9AAC-50DA44A1EDA8}" type="sibTrans" cxnId="{7865677F-9750-4E82-AAB6-8E387F897752}">
      <dgm:prSet/>
      <dgm:spPr/>
      <dgm:t>
        <a:bodyPr/>
        <a:lstStyle/>
        <a:p>
          <a:endParaRPr lang="ru-RU"/>
        </a:p>
      </dgm:t>
    </dgm:pt>
    <dgm:pt modelId="{45FD78CC-2C52-43E1-99BF-D82A6573586B}" type="parTrans" cxnId="{7865677F-9750-4E82-AAB6-8E387F897752}">
      <dgm:prSet/>
      <dgm:spPr/>
      <dgm:t>
        <a:bodyPr/>
        <a:lstStyle/>
        <a:p>
          <a:endParaRPr lang="ru-RU"/>
        </a:p>
      </dgm:t>
    </dgm:pt>
    <dgm:pt modelId="{C8C68BEE-CB4A-4776-BD78-D0224484E423}" type="pres">
      <dgm:prSet presAssocID="{FFAE2805-AE2A-4E6D-8DE8-B2223639DF42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3B8173D-A0AD-4E57-A0DE-47FE09D4362E}" type="pres">
      <dgm:prSet presAssocID="{764750A0-5D0E-4A8A-B6A3-A14FDE35C890}" presName="compNode" presStyleCnt="0"/>
      <dgm:spPr/>
      <dgm:t>
        <a:bodyPr/>
        <a:lstStyle/>
        <a:p>
          <a:endParaRPr lang="ru-RU"/>
        </a:p>
      </dgm:t>
    </dgm:pt>
    <dgm:pt modelId="{EE06C5FB-A0DB-4BC3-8AD2-8A7FB5FC04A1}" type="pres">
      <dgm:prSet presAssocID="{764750A0-5D0E-4A8A-B6A3-A14FDE35C890}" presName="dummyConnPt" presStyleCnt="0"/>
      <dgm:spPr/>
      <dgm:t>
        <a:bodyPr/>
        <a:lstStyle/>
        <a:p>
          <a:endParaRPr lang="ru-RU"/>
        </a:p>
      </dgm:t>
    </dgm:pt>
    <dgm:pt modelId="{FACFACD9-3E63-4A6D-83F9-9A37F6DB1C44}" type="pres">
      <dgm:prSet presAssocID="{764750A0-5D0E-4A8A-B6A3-A14FDE35C890}" presName="node" presStyleLbl="node1" presStyleIdx="0" presStyleCnt="3" custLinFactNeighborX="-129" custLinFactNeighborY="-12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40C42-FCF5-4185-8F06-FD334FBF87E4}" type="pres">
      <dgm:prSet presAssocID="{6098BE56-71AB-41F5-BA10-BB84C31110A0}" presName="sibTrans" presStyleLbl="bgSibTrans2D1" presStyleIdx="0" presStyleCnt="2" custLinFactNeighborX="-1245" custLinFactNeighborY="-87320"/>
      <dgm:spPr/>
      <dgm:t>
        <a:bodyPr/>
        <a:lstStyle/>
        <a:p>
          <a:endParaRPr lang="ru-RU"/>
        </a:p>
      </dgm:t>
    </dgm:pt>
    <dgm:pt modelId="{31014212-4467-4D2E-9458-1C1F527EB82B}" type="pres">
      <dgm:prSet presAssocID="{BEAC3C26-1E12-483E-80C2-4852B866F9BE}" presName="compNode" presStyleCnt="0"/>
      <dgm:spPr/>
      <dgm:t>
        <a:bodyPr/>
        <a:lstStyle/>
        <a:p>
          <a:endParaRPr lang="ru-RU"/>
        </a:p>
      </dgm:t>
    </dgm:pt>
    <dgm:pt modelId="{C88EBE0E-5DC1-438E-AD3E-6FC0C9CC3396}" type="pres">
      <dgm:prSet presAssocID="{BEAC3C26-1E12-483E-80C2-4852B866F9BE}" presName="dummyConnPt" presStyleCnt="0"/>
      <dgm:spPr/>
      <dgm:t>
        <a:bodyPr/>
        <a:lstStyle/>
        <a:p>
          <a:endParaRPr lang="ru-RU"/>
        </a:p>
      </dgm:t>
    </dgm:pt>
    <dgm:pt modelId="{0E748F77-DF6B-4508-8375-0148099AD8FA}" type="pres">
      <dgm:prSet presAssocID="{BEAC3C26-1E12-483E-80C2-4852B866F9BE}" presName="node" presStyleLbl="node1" presStyleIdx="1" presStyleCnt="3" custScaleY="106568" custLinFactNeighborX="-129" custLinFactNeighborY="-12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38919-0AA2-4E9A-9D5E-B7CE1809919B}" type="pres">
      <dgm:prSet presAssocID="{3D034AA4-A0BD-42D3-A4CA-E8EA0C6DC040}" presName="sibTrans" presStyleLbl="bgSibTrans2D1" presStyleIdx="1" presStyleCnt="2" custLinFactNeighborX="-700" custLinFactNeighborY="-87320"/>
      <dgm:spPr/>
      <dgm:t>
        <a:bodyPr/>
        <a:lstStyle/>
        <a:p>
          <a:endParaRPr lang="ru-RU"/>
        </a:p>
      </dgm:t>
    </dgm:pt>
    <dgm:pt modelId="{7770F1BD-8197-49EB-A9DF-E0A253D344B3}" type="pres">
      <dgm:prSet presAssocID="{13731719-0145-4FF1-B8D4-89A10B0AFAFA}" presName="compNode" presStyleCnt="0"/>
      <dgm:spPr/>
      <dgm:t>
        <a:bodyPr/>
        <a:lstStyle/>
        <a:p>
          <a:endParaRPr lang="ru-RU"/>
        </a:p>
      </dgm:t>
    </dgm:pt>
    <dgm:pt modelId="{18E8E111-8DA2-446B-A484-2AA0576AF024}" type="pres">
      <dgm:prSet presAssocID="{13731719-0145-4FF1-B8D4-89A10B0AFAFA}" presName="dummyConnPt" presStyleCnt="0"/>
      <dgm:spPr/>
      <dgm:t>
        <a:bodyPr/>
        <a:lstStyle/>
        <a:p>
          <a:endParaRPr lang="ru-RU"/>
        </a:p>
      </dgm:t>
    </dgm:pt>
    <dgm:pt modelId="{8864A591-AE15-4F26-8A49-83E6982A2523}" type="pres">
      <dgm:prSet presAssocID="{13731719-0145-4FF1-B8D4-89A10B0AFAFA}" presName="node" presStyleLbl="node1" presStyleIdx="2" presStyleCnt="3" custScaleY="113136" custLinFactNeighborX="-5048" custLinFactNeighborY="-9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4C000A-CB50-4B24-86CC-E01AB886C3AE}" type="presOf" srcId="{13731719-0145-4FF1-B8D4-89A10B0AFAFA}" destId="{8864A591-AE15-4F26-8A49-83E6982A2523}" srcOrd="0" destOrd="0" presId="urn:microsoft.com/office/officeart/2005/8/layout/bProcess4"/>
    <dgm:cxn modelId="{7865677F-9750-4E82-AAB6-8E387F897752}" srcId="{BEAC3C26-1E12-483E-80C2-4852B866F9BE}" destId="{61E8082C-8978-476D-AD88-003CB0214F54}" srcOrd="0" destOrd="0" parTransId="{45FD78CC-2C52-43E1-99BF-D82A6573586B}" sibTransId="{44C7D4EE-6165-43CF-9AAC-50DA44A1EDA8}"/>
    <dgm:cxn modelId="{8FD6F86E-15C4-4581-9DA8-7B48D6524712}" srcId="{FFAE2805-AE2A-4E6D-8DE8-B2223639DF42}" destId="{764750A0-5D0E-4A8A-B6A3-A14FDE35C890}" srcOrd="0" destOrd="0" parTransId="{4FD6170E-5A84-4B93-AF9F-6A4B33DD63B6}" sibTransId="{6098BE56-71AB-41F5-BA10-BB84C31110A0}"/>
    <dgm:cxn modelId="{9F7622EF-030C-4F14-A847-6BBBAAA65F64}" srcId="{FFAE2805-AE2A-4E6D-8DE8-B2223639DF42}" destId="{13731719-0145-4FF1-B8D4-89A10B0AFAFA}" srcOrd="2" destOrd="0" parTransId="{B92AD452-601B-4DCF-B364-EFD777AFE0EB}" sibTransId="{64DF53A8-F177-43B8-B63E-9487B324F0BB}"/>
    <dgm:cxn modelId="{324FC620-F68B-4318-A571-1D42791690CF}" type="presOf" srcId="{3D034AA4-A0BD-42D3-A4CA-E8EA0C6DC040}" destId="{DB638919-0AA2-4E9A-9D5E-B7CE1809919B}" srcOrd="0" destOrd="0" presId="urn:microsoft.com/office/officeart/2005/8/layout/bProcess4"/>
    <dgm:cxn modelId="{732D8F6A-8AD5-499A-825F-B5DD55105334}" srcId="{FFAE2805-AE2A-4E6D-8DE8-B2223639DF42}" destId="{BEAC3C26-1E12-483E-80C2-4852B866F9BE}" srcOrd="1" destOrd="0" parTransId="{04ED40BC-0F9C-4A06-A29C-A2CDC6B6DCD6}" sibTransId="{3D034AA4-A0BD-42D3-A4CA-E8EA0C6DC040}"/>
    <dgm:cxn modelId="{9972A80D-52D0-44BB-B95E-99C4697339E0}" srcId="{764750A0-5D0E-4A8A-B6A3-A14FDE35C890}" destId="{BE67DAD4-1A6B-4FCD-A8F8-E274DAAB9092}" srcOrd="0" destOrd="0" parTransId="{D2157F60-A8B0-4CA9-B194-1A0EC0722384}" sibTransId="{55E75FCB-0423-4B7B-8D84-30AF81339F5B}"/>
    <dgm:cxn modelId="{38B81A62-C3B2-401B-B12C-98224ACCD532}" type="presOf" srcId="{764750A0-5D0E-4A8A-B6A3-A14FDE35C890}" destId="{FACFACD9-3E63-4A6D-83F9-9A37F6DB1C44}" srcOrd="0" destOrd="0" presId="urn:microsoft.com/office/officeart/2005/8/layout/bProcess4"/>
    <dgm:cxn modelId="{1A19F8FC-3E53-4446-94F6-1DB48DCD7171}" type="presOf" srcId="{61E8082C-8978-476D-AD88-003CB0214F54}" destId="{0E748F77-DF6B-4508-8375-0148099AD8FA}" srcOrd="0" destOrd="1" presId="urn:microsoft.com/office/officeart/2005/8/layout/bProcess4"/>
    <dgm:cxn modelId="{006E6309-5566-4A89-9391-4A742147B533}" type="presOf" srcId="{BEAC3C26-1E12-483E-80C2-4852B866F9BE}" destId="{0E748F77-DF6B-4508-8375-0148099AD8FA}" srcOrd="0" destOrd="0" presId="urn:microsoft.com/office/officeart/2005/8/layout/bProcess4"/>
    <dgm:cxn modelId="{D3B5089C-13E9-48A4-836E-673EF2E03FB9}" type="presOf" srcId="{BE67DAD4-1A6B-4FCD-A8F8-E274DAAB9092}" destId="{FACFACD9-3E63-4A6D-83F9-9A37F6DB1C44}" srcOrd="0" destOrd="1" presId="urn:microsoft.com/office/officeart/2005/8/layout/bProcess4"/>
    <dgm:cxn modelId="{BD434051-F9E8-4EA7-860C-B751244D950A}" type="presOf" srcId="{6098BE56-71AB-41F5-BA10-BB84C31110A0}" destId="{94340C42-FCF5-4185-8F06-FD334FBF87E4}" srcOrd="0" destOrd="0" presId="urn:microsoft.com/office/officeart/2005/8/layout/bProcess4"/>
    <dgm:cxn modelId="{E386E817-E5E6-4105-8833-88708392B664}" type="presOf" srcId="{FFAE2805-AE2A-4E6D-8DE8-B2223639DF42}" destId="{C8C68BEE-CB4A-4776-BD78-D0224484E423}" srcOrd="0" destOrd="0" presId="urn:microsoft.com/office/officeart/2005/8/layout/bProcess4"/>
    <dgm:cxn modelId="{89A28BB3-74D5-4F7C-8C1E-202FD6C854E3}" type="presParOf" srcId="{C8C68BEE-CB4A-4776-BD78-D0224484E423}" destId="{A3B8173D-A0AD-4E57-A0DE-47FE09D4362E}" srcOrd="0" destOrd="0" presId="urn:microsoft.com/office/officeart/2005/8/layout/bProcess4"/>
    <dgm:cxn modelId="{94EBBB0C-2004-4192-83D6-8C1D5BE234C0}" type="presParOf" srcId="{A3B8173D-A0AD-4E57-A0DE-47FE09D4362E}" destId="{EE06C5FB-A0DB-4BC3-8AD2-8A7FB5FC04A1}" srcOrd="0" destOrd="0" presId="urn:microsoft.com/office/officeart/2005/8/layout/bProcess4"/>
    <dgm:cxn modelId="{DFA0DF04-E68D-469C-AEAF-9AFE3868E3DE}" type="presParOf" srcId="{A3B8173D-A0AD-4E57-A0DE-47FE09D4362E}" destId="{FACFACD9-3E63-4A6D-83F9-9A37F6DB1C44}" srcOrd="1" destOrd="0" presId="urn:microsoft.com/office/officeart/2005/8/layout/bProcess4"/>
    <dgm:cxn modelId="{C3AC7912-2B07-4BA3-A45F-BE76B78A4964}" type="presParOf" srcId="{C8C68BEE-CB4A-4776-BD78-D0224484E423}" destId="{94340C42-FCF5-4185-8F06-FD334FBF87E4}" srcOrd="1" destOrd="0" presId="urn:microsoft.com/office/officeart/2005/8/layout/bProcess4"/>
    <dgm:cxn modelId="{15A41F51-35DF-4624-AE5F-2F0A21A53FE0}" type="presParOf" srcId="{C8C68BEE-CB4A-4776-BD78-D0224484E423}" destId="{31014212-4467-4D2E-9458-1C1F527EB82B}" srcOrd="2" destOrd="0" presId="urn:microsoft.com/office/officeart/2005/8/layout/bProcess4"/>
    <dgm:cxn modelId="{87108CB5-14A9-4D40-8485-6C9001FC6490}" type="presParOf" srcId="{31014212-4467-4D2E-9458-1C1F527EB82B}" destId="{C88EBE0E-5DC1-438E-AD3E-6FC0C9CC3396}" srcOrd="0" destOrd="0" presId="urn:microsoft.com/office/officeart/2005/8/layout/bProcess4"/>
    <dgm:cxn modelId="{56967829-B6CE-4E08-9D8D-1368156951A9}" type="presParOf" srcId="{31014212-4467-4D2E-9458-1C1F527EB82B}" destId="{0E748F77-DF6B-4508-8375-0148099AD8FA}" srcOrd="1" destOrd="0" presId="urn:microsoft.com/office/officeart/2005/8/layout/bProcess4"/>
    <dgm:cxn modelId="{79B3EC85-8BFD-4AD5-9DBE-EB416849DE79}" type="presParOf" srcId="{C8C68BEE-CB4A-4776-BD78-D0224484E423}" destId="{DB638919-0AA2-4E9A-9D5E-B7CE1809919B}" srcOrd="3" destOrd="0" presId="urn:microsoft.com/office/officeart/2005/8/layout/bProcess4"/>
    <dgm:cxn modelId="{181BBC4E-64AE-4F80-96FF-CE4290F85DF8}" type="presParOf" srcId="{C8C68BEE-CB4A-4776-BD78-D0224484E423}" destId="{7770F1BD-8197-49EB-A9DF-E0A253D344B3}" srcOrd="4" destOrd="0" presId="urn:microsoft.com/office/officeart/2005/8/layout/bProcess4"/>
    <dgm:cxn modelId="{0CE36207-63AC-4D9F-AB1F-5845A3EC680B}" type="presParOf" srcId="{7770F1BD-8197-49EB-A9DF-E0A253D344B3}" destId="{18E8E111-8DA2-446B-A484-2AA0576AF024}" srcOrd="0" destOrd="0" presId="urn:microsoft.com/office/officeart/2005/8/layout/bProcess4"/>
    <dgm:cxn modelId="{92CBBD98-48B2-45E8-B9F1-CA1AAA9DAAF2}" type="presParOf" srcId="{7770F1BD-8197-49EB-A9DF-E0A253D344B3}" destId="{8864A591-AE15-4F26-8A49-83E6982A252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A5726D-E553-4CFB-916E-A7244D27625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7887435-0392-4D99-BC9B-0C8B2C79CF10}">
      <dgm:prSet phldrT="[Текст]"/>
      <dgm:spPr/>
      <dgm:t>
        <a:bodyPr/>
        <a:lstStyle/>
        <a:p>
          <a:r>
            <a:rPr lang="ru-RU" dirty="0" smtClean="0"/>
            <a:t>Социально – коммуникативное развитие</a:t>
          </a:r>
          <a:endParaRPr lang="ru-RU" dirty="0"/>
        </a:p>
      </dgm:t>
    </dgm:pt>
    <dgm:pt modelId="{17DAE3A0-FDB4-4E51-AFF6-C9325A8FEB28}" type="parTrans" cxnId="{1B13FFE1-098B-4FFB-964A-F53C8076BD89}">
      <dgm:prSet/>
      <dgm:spPr/>
      <dgm:t>
        <a:bodyPr/>
        <a:lstStyle/>
        <a:p>
          <a:endParaRPr lang="ru-RU"/>
        </a:p>
      </dgm:t>
    </dgm:pt>
    <dgm:pt modelId="{4AA9DE61-EA7D-4AD0-B03D-DDF7D909FC9A}" type="sibTrans" cxnId="{1B13FFE1-098B-4FFB-964A-F53C8076BD89}">
      <dgm:prSet/>
      <dgm:spPr/>
      <dgm:t>
        <a:bodyPr/>
        <a:lstStyle/>
        <a:p>
          <a:endParaRPr lang="ru-RU"/>
        </a:p>
      </dgm:t>
    </dgm:pt>
    <dgm:pt modelId="{2DF7A6D6-29A0-4B66-A13A-5684043BF082}">
      <dgm:prSet phldrT="[Текст]"/>
      <dgm:spPr/>
      <dgm:t>
        <a:bodyPr/>
        <a:lstStyle/>
        <a:p>
          <a:r>
            <a:rPr lang="ru-RU" dirty="0" smtClean="0"/>
            <a:t>Познавательное развитие</a:t>
          </a:r>
          <a:endParaRPr lang="ru-RU" dirty="0"/>
        </a:p>
      </dgm:t>
    </dgm:pt>
    <dgm:pt modelId="{CF9099A7-1BDF-41EC-9380-B8BE51C43C83}" type="parTrans" cxnId="{423DC6AB-84D9-4151-9EED-FA43B440221D}">
      <dgm:prSet/>
      <dgm:spPr/>
      <dgm:t>
        <a:bodyPr/>
        <a:lstStyle/>
        <a:p>
          <a:endParaRPr lang="ru-RU"/>
        </a:p>
      </dgm:t>
    </dgm:pt>
    <dgm:pt modelId="{39BD53C1-6A0F-4B84-BE1D-5AED868B4C81}" type="sibTrans" cxnId="{423DC6AB-84D9-4151-9EED-FA43B440221D}">
      <dgm:prSet/>
      <dgm:spPr/>
      <dgm:t>
        <a:bodyPr/>
        <a:lstStyle/>
        <a:p>
          <a:endParaRPr lang="ru-RU"/>
        </a:p>
      </dgm:t>
    </dgm:pt>
    <dgm:pt modelId="{05D42D44-6DA9-4A51-968E-2113F334B21E}">
      <dgm:prSet phldrT="[Текст]"/>
      <dgm:spPr/>
      <dgm:t>
        <a:bodyPr/>
        <a:lstStyle/>
        <a:p>
          <a:r>
            <a:rPr lang="ru-RU" dirty="0" smtClean="0"/>
            <a:t>Речевое развитие</a:t>
          </a:r>
          <a:endParaRPr lang="ru-RU" dirty="0"/>
        </a:p>
      </dgm:t>
    </dgm:pt>
    <dgm:pt modelId="{AF281CC8-81E9-4C34-AFDC-3A3670935BC6}" type="parTrans" cxnId="{4516D03B-5AE5-47B2-9A5F-1A86D8712607}">
      <dgm:prSet/>
      <dgm:spPr/>
      <dgm:t>
        <a:bodyPr/>
        <a:lstStyle/>
        <a:p>
          <a:endParaRPr lang="ru-RU"/>
        </a:p>
      </dgm:t>
    </dgm:pt>
    <dgm:pt modelId="{2811723A-68F8-4E73-96B2-3D857F2B2F8B}" type="sibTrans" cxnId="{4516D03B-5AE5-47B2-9A5F-1A86D8712607}">
      <dgm:prSet/>
      <dgm:spPr/>
      <dgm:t>
        <a:bodyPr/>
        <a:lstStyle/>
        <a:p>
          <a:endParaRPr lang="ru-RU"/>
        </a:p>
      </dgm:t>
    </dgm:pt>
    <dgm:pt modelId="{C74E9812-FEDE-4B65-9F6E-356827268E0D}">
      <dgm:prSet/>
      <dgm:spPr/>
      <dgm:t>
        <a:bodyPr/>
        <a:lstStyle/>
        <a:p>
          <a:r>
            <a:rPr lang="ru-RU" dirty="0" smtClean="0"/>
            <a:t>Художественно – эстетическое развитие </a:t>
          </a:r>
          <a:endParaRPr lang="ru-RU" dirty="0"/>
        </a:p>
      </dgm:t>
    </dgm:pt>
    <dgm:pt modelId="{1B0FA978-2BD0-4126-B79F-58EAF16B95A8}" type="parTrans" cxnId="{82CB8213-DE03-4316-86AF-2DC52E480F3D}">
      <dgm:prSet/>
      <dgm:spPr/>
      <dgm:t>
        <a:bodyPr/>
        <a:lstStyle/>
        <a:p>
          <a:endParaRPr lang="ru-RU"/>
        </a:p>
      </dgm:t>
    </dgm:pt>
    <dgm:pt modelId="{A187185D-E3CE-4C60-8852-460866980D90}" type="sibTrans" cxnId="{82CB8213-DE03-4316-86AF-2DC52E480F3D}">
      <dgm:prSet/>
      <dgm:spPr/>
      <dgm:t>
        <a:bodyPr/>
        <a:lstStyle/>
        <a:p>
          <a:endParaRPr lang="ru-RU"/>
        </a:p>
      </dgm:t>
    </dgm:pt>
    <dgm:pt modelId="{9869BC9D-06A1-4D60-BE8B-D65EF9EF6628}">
      <dgm:prSet/>
      <dgm:spPr/>
      <dgm:t>
        <a:bodyPr/>
        <a:lstStyle/>
        <a:p>
          <a:r>
            <a:rPr lang="ru-RU" dirty="0" smtClean="0"/>
            <a:t>Физическое развитие</a:t>
          </a:r>
          <a:endParaRPr lang="ru-RU" dirty="0"/>
        </a:p>
      </dgm:t>
    </dgm:pt>
    <dgm:pt modelId="{556E8C56-49D9-486B-938C-49E97BC58EF3}" type="parTrans" cxnId="{00C000E9-2D0B-4BCD-A40C-C8AA8C0FF911}">
      <dgm:prSet/>
      <dgm:spPr/>
      <dgm:t>
        <a:bodyPr/>
        <a:lstStyle/>
        <a:p>
          <a:endParaRPr lang="ru-RU"/>
        </a:p>
      </dgm:t>
    </dgm:pt>
    <dgm:pt modelId="{B956C9E8-FF7E-4A02-8584-05B8DD32E057}" type="sibTrans" cxnId="{00C000E9-2D0B-4BCD-A40C-C8AA8C0FF911}">
      <dgm:prSet/>
      <dgm:spPr/>
      <dgm:t>
        <a:bodyPr/>
        <a:lstStyle/>
        <a:p>
          <a:endParaRPr lang="ru-RU"/>
        </a:p>
      </dgm:t>
    </dgm:pt>
    <dgm:pt modelId="{9AA3A74A-4F1E-4F6C-B77C-7ED4792AFEEA}" type="pres">
      <dgm:prSet presAssocID="{03A5726D-E553-4CFB-916E-A7244D27625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7759D6-0DB4-4C91-8C32-EA5D666F31D9}" type="pres">
      <dgm:prSet presAssocID="{97887435-0392-4D99-BC9B-0C8B2C79CF10}" presName="parentLin" presStyleCnt="0"/>
      <dgm:spPr/>
    </dgm:pt>
    <dgm:pt modelId="{A58FB255-6EAA-4017-925B-22C06BA1A09C}" type="pres">
      <dgm:prSet presAssocID="{97887435-0392-4D99-BC9B-0C8B2C79CF10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7527451-92ED-45B2-AF7F-F2B8C7A3BAB1}" type="pres">
      <dgm:prSet presAssocID="{97887435-0392-4D99-BC9B-0C8B2C79CF1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D18AB8-2DAF-45B7-B466-61AFC5D1E857}" type="pres">
      <dgm:prSet presAssocID="{97887435-0392-4D99-BC9B-0C8B2C79CF10}" presName="negativeSpace" presStyleCnt="0"/>
      <dgm:spPr/>
    </dgm:pt>
    <dgm:pt modelId="{E487D474-BFD6-42F2-B6D6-92E32BA946D4}" type="pres">
      <dgm:prSet presAssocID="{97887435-0392-4D99-BC9B-0C8B2C79CF10}" presName="childText" presStyleLbl="conFgAcc1" presStyleIdx="0" presStyleCnt="5">
        <dgm:presLayoutVars>
          <dgm:bulletEnabled val="1"/>
        </dgm:presLayoutVars>
      </dgm:prSet>
      <dgm:spPr/>
    </dgm:pt>
    <dgm:pt modelId="{791A03FA-2B85-4D22-9BF9-256DE5EF0480}" type="pres">
      <dgm:prSet presAssocID="{4AA9DE61-EA7D-4AD0-B03D-DDF7D909FC9A}" presName="spaceBetweenRectangles" presStyleCnt="0"/>
      <dgm:spPr/>
    </dgm:pt>
    <dgm:pt modelId="{3F34DE1C-2716-4CB0-B4E5-8B5584BAEDE0}" type="pres">
      <dgm:prSet presAssocID="{2DF7A6D6-29A0-4B66-A13A-5684043BF082}" presName="parentLin" presStyleCnt="0"/>
      <dgm:spPr/>
    </dgm:pt>
    <dgm:pt modelId="{0C7D9D55-8485-41A0-9A65-A769C0B641CD}" type="pres">
      <dgm:prSet presAssocID="{2DF7A6D6-29A0-4B66-A13A-5684043BF082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73ED12C-9C45-4C29-A28A-6F3084ACA8A7}" type="pres">
      <dgm:prSet presAssocID="{2DF7A6D6-29A0-4B66-A13A-5684043BF08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60C0F-BD1A-4C97-9F6A-46420CF35D70}" type="pres">
      <dgm:prSet presAssocID="{2DF7A6D6-29A0-4B66-A13A-5684043BF082}" presName="negativeSpace" presStyleCnt="0"/>
      <dgm:spPr/>
    </dgm:pt>
    <dgm:pt modelId="{5C3F9FC8-76E5-4B7A-92D2-8948B9CC7DBD}" type="pres">
      <dgm:prSet presAssocID="{2DF7A6D6-29A0-4B66-A13A-5684043BF082}" presName="childText" presStyleLbl="conFgAcc1" presStyleIdx="1" presStyleCnt="5">
        <dgm:presLayoutVars>
          <dgm:bulletEnabled val="1"/>
        </dgm:presLayoutVars>
      </dgm:prSet>
      <dgm:spPr/>
    </dgm:pt>
    <dgm:pt modelId="{A4441ECB-9B92-49AC-A1A0-EAA07A42D619}" type="pres">
      <dgm:prSet presAssocID="{39BD53C1-6A0F-4B84-BE1D-5AED868B4C81}" presName="spaceBetweenRectangles" presStyleCnt="0"/>
      <dgm:spPr/>
    </dgm:pt>
    <dgm:pt modelId="{BEC6C49A-9D67-419D-A52A-7C47616C5950}" type="pres">
      <dgm:prSet presAssocID="{05D42D44-6DA9-4A51-968E-2113F334B21E}" presName="parentLin" presStyleCnt="0"/>
      <dgm:spPr/>
    </dgm:pt>
    <dgm:pt modelId="{6A4973EC-E56E-47FE-8FC4-CE7109E7CE67}" type="pres">
      <dgm:prSet presAssocID="{05D42D44-6DA9-4A51-968E-2113F334B21E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8546EDF6-2C83-44C3-B457-C60DDA5A155C}" type="pres">
      <dgm:prSet presAssocID="{05D42D44-6DA9-4A51-968E-2113F334B21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EEAB08-05DE-4F06-A4B7-5B71415353AD}" type="pres">
      <dgm:prSet presAssocID="{05D42D44-6DA9-4A51-968E-2113F334B21E}" presName="negativeSpace" presStyleCnt="0"/>
      <dgm:spPr/>
    </dgm:pt>
    <dgm:pt modelId="{4EC82D6A-F3FA-41C8-B635-FF51ABFB916D}" type="pres">
      <dgm:prSet presAssocID="{05D42D44-6DA9-4A51-968E-2113F334B21E}" presName="childText" presStyleLbl="conFgAcc1" presStyleIdx="2" presStyleCnt="5">
        <dgm:presLayoutVars>
          <dgm:bulletEnabled val="1"/>
        </dgm:presLayoutVars>
      </dgm:prSet>
      <dgm:spPr/>
    </dgm:pt>
    <dgm:pt modelId="{1E3894AA-3297-4BD1-85F2-273BDB219FAC}" type="pres">
      <dgm:prSet presAssocID="{2811723A-68F8-4E73-96B2-3D857F2B2F8B}" presName="spaceBetweenRectangles" presStyleCnt="0"/>
      <dgm:spPr/>
    </dgm:pt>
    <dgm:pt modelId="{3A2A33C3-AB5F-4465-9CD8-2C5C45A64E02}" type="pres">
      <dgm:prSet presAssocID="{C74E9812-FEDE-4B65-9F6E-356827268E0D}" presName="parentLin" presStyleCnt="0"/>
      <dgm:spPr/>
    </dgm:pt>
    <dgm:pt modelId="{A6CE018B-815A-49E2-BFB1-043D3C14E173}" type="pres">
      <dgm:prSet presAssocID="{C74E9812-FEDE-4B65-9F6E-356827268E0D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F2B86178-404A-45FF-8D58-71EA9789C184}" type="pres">
      <dgm:prSet presAssocID="{C74E9812-FEDE-4B65-9F6E-356827268E0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87F60-772A-4FF1-BC15-75DC04572A84}" type="pres">
      <dgm:prSet presAssocID="{C74E9812-FEDE-4B65-9F6E-356827268E0D}" presName="negativeSpace" presStyleCnt="0"/>
      <dgm:spPr/>
    </dgm:pt>
    <dgm:pt modelId="{E53683C6-2614-4D2C-B470-D46A705FE1CA}" type="pres">
      <dgm:prSet presAssocID="{C74E9812-FEDE-4B65-9F6E-356827268E0D}" presName="childText" presStyleLbl="conFgAcc1" presStyleIdx="3" presStyleCnt="5">
        <dgm:presLayoutVars>
          <dgm:bulletEnabled val="1"/>
        </dgm:presLayoutVars>
      </dgm:prSet>
      <dgm:spPr/>
    </dgm:pt>
    <dgm:pt modelId="{A65B6590-6C6E-4D51-A61F-DD2E4EF8E41A}" type="pres">
      <dgm:prSet presAssocID="{A187185D-E3CE-4C60-8852-460866980D90}" presName="spaceBetweenRectangles" presStyleCnt="0"/>
      <dgm:spPr/>
    </dgm:pt>
    <dgm:pt modelId="{D9AC9728-DB87-407D-953A-0C1F371F22C9}" type="pres">
      <dgm:prSet presAssocID="{9869BC9D-06A1-4D60-BE8B-D65EF9EF6628}" presName="parentLin" presStyleCnt="0"/>
      <dgm:spPr/>
    </dgm:pt>
    <dgm:pt modelId="{0E34AE72-8CF1-4CF4-8CC5-426E1F32838C}" type="pres">
      <dgm:prSet presAssocID="{9869BC9D-06A1-4D60-BE8B-D65EF9EF6628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96FABC5-7C9D-41E6-BBFD-F54E349F1564}" type="pres">
      <dgm:prSet presAssocID="{9869BC9D-06A1-4D60-BE8B-D65EF9EF6628}" presName="parentText" presStyleLbl="node1" presStyleIdx="4" presStyleCnt="5" custLinFactNeighborX="-7875" custLinFactNeighborY="-36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6B7DB-1237-4E12-9AB2-3E1BE2514292}" type="pres">
      <dgm:prSet presAssocID="{9869BC9D-06A1-4D60-BE8B-D65EF9EF6628}" presName="negativeSpace" presStyleCnt="0"/>
      <dgm:spPr/>
    </dgm:pt>
    <dgm:pt modelId="{95A6D90E-75CD-4797-99CF-2AE8D30E851F}" type="pres">
      <dgm:prSet presAssocID="{9869BC9D-06A1-4D60-BE8B-D65EF9EF662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877AFEA-7FE1-47FC-8CDC-9A5AF419B2E4}" type="presOf" srcId="{9869BC9D-06A1-4D60-BE8B-D65EF9EF6628}" destId="{B96FABC5-7C9D-41E6-BBFD-F54E349F1564}" srcOrd="1" destOrd="0" presId="urn:microsoft.com/office/officeart/2005/8/layout/list1"/>
    <dgm:cxn modelId="{82CB8213-DE03-4316-86AF-2DC52E480F3D}" srcId="{03A5726D-E553-4CFB-916E-A7244D276253}" destId="{C74E9812-FEDE-4B65-9F6E-356827268E0D}" srcOrd="3" destOrd="0" parTransId="{1B0FA978-2BD0-4126-B79F-58EAF16B95A8}" sibTransId="{A187185D-E3CE-4C60-8852-460866980D90}"/>
    <dgm:cxn modelId="{1B13FFE1-098B-4FFB-964A-F53C8076BD89}" srcId="{03A5726D-E553-4CFB-916E-A7244D276253}" destId="{97887435-0392-4D99-BC9B-0C8B2C79CF10}" srcOrd="0" destOrd="0" parTransId="{17DAE3A0-FDB4-4E51-AFF6-C9325A8FEB28}" sibTransId="{4AA9DE61-EA7D-4AD0-B03D-DDF7D909FC9A}"/>
    <dgm:cxn modelId="{423DC6AB-84D9-4151-9EED-FA43B440221D}" srcId="{03A5726D-E553-4CFB-916E-A7244D276253}" destId="{2DF7A6D6-29A0-4B66-A13A-5684043BF082}" srcOrd="1" destOrd="0" parTransId="{CF9099A7-1BDF-41EC-9380-B8BE51C43C83}" sibTransId="{39BD53C1-6A0F-4B84-BE1D-5AED868B4C81}"/>
    <dgm:cxn modelId="{DA505CF3-E328-4C07-8FBB-9425BA248488}" type="presOf" srcId="{2DF7A6D6-29A0-4B66-A13A-5684043BF082}" destId="{D73ED12C-9C45-4C29-A28A-6F3084ACA8A7}" srcOrd="1" destOrd="0" presId="urn:microsoft.com/office/officeart/2005/8/layout/list1"/>
    <dgm:cxn modelId="{00C000E9-2D0B-4BCD-A40C-C8AA8C0FF911}" srcId="{03A5726D-E553-4CFB-916E-A7244D276253}" destId="{9869BC9D-06A1-4D60-BE8B-D65EF9EF6628}" srcOrd="4" destOrd="0" parTransId="{556E8C56-49D9-486B-938C-49E97BC58EF3}" sibTransId="{B956C9E8-FF7E-4A02-8584-05B8DD32E057}"/>
    <dgm:cxn modelId="{C8F89D4E-4063-416B-A223-FF06FEBC6879}" type="presOf" srcId="{97887435-0392-4D99-BC9B-0C8B2C79CF10}" destId="{A58FB255-6EAA-4017-925B-22C06BA1A09C}" srcOrd="0" destOrd="0" presId="urn:microsoft.com/office/officeart/2005/8/layout/list1"/>
    <dgm:cxn modelId="{60F1E5EB-6064-44E5-8F1F-655734518E96}" type="presOf" srcId="{2DF7A6D6-29A0-4B66-A13A-5684043BF082}" destId="{0C7D9D55-8485-41A0-9A65-A769C0B641CD}" srcOrd="0" destOrd="0" presId="urn:microsoft.com/office/officeart/2005/8/layout/list1"/>
    <dgm:cxn modelId="{35660601-7ED5-4A62-9AC7-9863219868C0}" type="presOf" srcId="{C74E9812-FEDE-4B65-9F6E-356827268E0D}" destId="{F2B86178-404A-45FF-8D58-71EA9789C184}" srcOrd="1" destOrd="0" presId="urn:microsoft.com/office/officeart/2005/8/layout/list1"/>
    <dgm:cxn modelId="{297FA9DA-CD76-4A28-AB33-A45C2CC8B26A}" type="presOf" srcId="{05D42D44-6DA9-4A51-968E-2113F334B21E}" destId="{8546EDF6-2C83-44C3-B457-C60DDA5A155C}" srcOrd="1" destOrd="0" presId="urn:microsoft.com/office/officeart/2005/8/layout/list1"/>
    <dgm:cxn modelId="{BEF96437-537F-4BEE-878E-5496C7B7F8F6}" type="presOf" srcId="{C74E9812-FEDE-4B65-9F6E-356827268E0D}" destId="{A6CE018B-815A-49E2-BFB1-043D3C14E173}" srcOrd="0" destOrd="0" presId="urn:microsoft.com/office/officeart/2005/8/layout/list1"/>
    <dgm:cxn modelId="{9DE7B113-28E3-4E48-B9DD-B46AE21469BC}" type="presOf" srcId="{03A5726D-E553-4CFB-916E-A7244D276253}" destId="{9AA3A74A-4F1E-4F6C-B77C-7ED4792AFEEA}" srcOrd="0" destOrd="0" presId="urn:microsoft.com/office/officeart/2005/8/layout/list1"/>
    <dgm:cxn modelId="{25D4C77F-867B-402A-AB79-B3824C31A9F2}" type="presOf" srcId="{05D42D44-6DA9-4A51-968E-2113F334B21E}" destId="{6A4973EC-E56E-47FE-8FC4-CE7109E7CE67}" srcOrd="0" destOrd="0" presId="urn:microsoft.com/office/officeart/2005/8/layout/list1"/>
    <dgm:cxn modelId="{3AAF7FD6-9CF3-48AC-B7E9-6AAAEC155FBE}" type="presOf" srcId="{97887435-0392-4D99-BC9B-0C8B2C79CF10}" destId="{F7527451-92ED-45B2-AF7F-F2B8C7A3BAB1}" srcOrd="1" destOrd="0" presId="urn:microsoft.com/office/officeart/2005/8/layout/list1"/>
    <dgm:cxn modelId="{1FB85ABF-1D23-43D6-B43B-D7A116FD4989}" type="presOf" srcId="{9869BC9D-06A1-4D60-BE8B-D65EF9EF6628}" destId="{0E34AE72-8CF1-4CF4-8CC5-426E1F32838C}" srcOrd="0" destOrd="0" presId="urn:microsoft.com/office/officeart/2005/8/layout/list1"/>
    <dgm:cxn modelId="{4516D03B-5AE5-47B2-9A5F-1A86D8712607}" srcId="{03A5726D-E553-4CFB-916E-A7244D276253}" destId="{05D42D44-6DA9-4A51-968E-2113F334B21E}" srcOrd="2" destOrd="0" parTransId="{AF281CC8-81E9-4C34-AFDC-3A3670935BC6}" sibTransId="{2811723A-68F8-4E73-96B2-3D857F2B2F8B}"/>
    <dgm:cxn modelId="{5FDFC93E-30C1-4221-B371-575F61C35AEF}" type="presParOf" srcId="{9AA3A74A-4F1E-4F6C-B77C-7ED4792AFEEA}" destId="{4E7759D6-0DB4-4C91-8C32-EA5D666F31D9}" srcOrd="0" destOrd="0" presId="urn:microsoft.com/office/officeart/2005/8/layout/list1"/>
    <dgm:cxn modelId="{FF8B7FDE-4CA9-48C7-AEC8-B9393DE034F5}" type="presParOf" srcId="{4E7759D6-0DB4-4C91-8C32-EA5D666F31D9}" destId="{A58FB255-6EAA-4017-925B-22C06BA1A09C}" srcOrd="0" destOrd="0" presId="urn:microsoft.com/office/officeart/2005/8/layout/list1"/>
    <dgm:cxn modelId="{90F6D2F9-13BF-4D28-BD41-0542537EF5E8}" type="presParOf" srcId="{4E7759D6-0DB4-4C91-8C32-EA5D666F31D9}" destId="{F7527451-92ED-45B2-AF7F-F2B8C7A3BAB1}" srcOrd="1" destOrd="0" presId="urn:microsoft.com/office/officeart/2005/8/layout/list1"/>
    <dgm:cxn modelId="{D06DDA7F-88DF-49B0-93B5-1898E07D0037}" type="presParOf" srcId="{9AA3A74A-4F1E-4F6C-B77C-7ED4792AFEEA}" destId="{90D18AB8-2DAF-45B7-B466-61AFC5D1E857}" srcOrd="1" destOrd="0" presId="urn:microsoft.com/office/officeart/2005/8/layout/list1"/>
    <dgm:cxn modelId="{1EA47405-BBD8-4771-9349-2CC95D0AE1B1}" type="presParOf" srcId="{9AA3A74A-4F1E-4F6C-B77C-7ED4792AFEEA}" destId="{E487D474-BFD6-42F2-B6D6-92E32BA946D4}" srcOrd="2" destOrd="0" presId="urn:microsoft.com/office/officeart/2005/8/layout/list1"/>
    <dgm:cxn modelId="{84969C93-6A2C-412C-86A5-586E5AF2BD1E}" type="presParOf" srcId="{9AA3A74A-4F1E-4F6C-B77C-7ED4792AFEEA}" destId="{791A03FA-2B85-4D22-9BF9-256DE5EF0480}" srcOrd="3" destOrd="0" presId="urn:microsoft.com/office/officeart/2005/8/layout/list1"/>
    <dgm:cxn modelId="{27A17C3B-0940-4E98-95B6-EB460FB11D2A}" type="presParOf" srcId="{9AA3A74A-4F1E-4F6C-B77C-7ED4792AFEEA}" destId="{3F34DE1C-2716-4CB0-B4E5-8B5584BAEDE0}" srcOrd="4" destOrd="0" presId="urn:microsoft.com/office/officeart/2005/8/layout/list1"/>
    <dgm:cxn modelId="{8C2CC6A1-3F80-4091-8DFC-96DFE1646C7C}" type="presParOf" srcId="{3F34DE1C-2716-4CB0-B4E5-8B5584BAEDE0}" destId="{0C7D9D55-8485-41A0-9A65-A769C0B641CD}" srcOrd="0" destOrd="0" presId="urn:microsoft.com/office/officeart/2005/8/layout/list1"/>
    <dgm:cxn modelId="{3D6D90EB-F17A-49AA-A565-DA6945CAF7EE}" type="presParOf" srcId="{3F34DE1C-2716-4CB0-B4E5-8B5584BAEDE0}" destId="{D73ED12C-9C45-4C29-A28A-6F3084ACA8A7}" srcOrd="1" destOrd="0" presId="urn:microsoft.com/office/officeart/2005/8/layout/list1"/>
    <dgm:cxn modelId="{A4322F27-5BFA-4819-8825-EAA40BE5B302}" type="presParOf" srcId="{9AA3A74A-4F1E-4F6C-B77C-7ED4792AFEEA}" destId="{D1160C0F-BD1A-4C97-9F6A-46420CF35D70}" srcOrd="5" destOrd="0" presId="urn:microsoft.com/office/officeart/2005/8/layout/list1"/>
    <dgm:cxn modelId="{6781DCB4-CFD1-4813-AFA1-3166B19AD489}" type="presParOf" srcId="{9AA3A74A-4F1E-4F6C-B77C-7ED4792AFEEA}" destId="{5C3F9FC8-76E5-4B7A-92D2-8948B9CC7DBD}" srcOrd="6" destOrd="0" presId="urn:microsoft.com/office/officeart/2005/8/layout/list1"/>
    <dgm:cxn modelId="{72971E5A-87BF-49C7-B12C-52C58682FB47}" type="presParOf" srcId="{9AA3A74A-4F1E-4F6C-B77C-7ED4792AFEEA}" destId="{A4441ECB-9B92-49AC-A1A0-EAA07A42D619}" srcOrd="7" destOrd="0" presId="urn:microsoft.com/office/officeart/2005/8/layout/list1"/>
    <dgm:cxn modelId="{DAC3CFEF-860D-4271-8F90-D6F406996BAC}" type="presParOf" srcId="{9AA3A74A-4F1E-4F6C-B77C-7ED4792AFEEA}" destId="{BEC6C49A-9D67-419D-A52A-7C47616C5950}" srcOrd="8" destOrd="0" presId="urn:microsoft.com/office/officeart/2005/8/layout/list1"/>
    <dgm:cxn modelId="{F930D4CD-6CCF-4832-8098-A6FC29ED9DBE}" type="presParOf" srcId="{BEC6C49A-9D67-419D-A52A-7C47616C5950}" destId="{6A4973EC-E56E-47FE-8FC4-CE7109E7CE67}" srcOrd="0" destOrd="0" presId="urn:microsoft.com/office/officeart/2005/8/layout/list1"/>
    <dgm:cxn modelId="{43E4F37B-CFCA-4D75-936B-84AD7092C269}" type="presParOf" srcId="{BEC6C49A-9D67-419D-A52A-7C47616C5950}" destId="{8546EDF6-2C83-44C3-B457-C60DDA5A155C}" srcOrd="1" destOrd="0" presId="urn:microsoft.com/office/officeart/2005/8/layout/list1"/>
    <dgm:cxn modelId="{4C0E6FEB-CFD1-4C7D-9B07-D75641DBE4B3}" type="presParOf" srcId="{9AA3A74A-4F1E-4F6C-B77C-7ED4792AFEEA}" destId="{98EEAB08-05DE-4F06-A4B7-5B71415353AD}" srcOrd="9" destOrd="0" presId="urn:microsoft.com/office/officeart/2005/8/layout/list1"/>
    <dgm:cxn modelId="{11C71636-7869-4283-906D-982744B72B67}" type="presParOf" srcId="{9AA3A74A-4F1E-4F6C-B77C-7ED4792AFEEA}" destId="{4EC82D6A-F3FA-41C8-B635-FF51ABFB916D}" srcOrd="10" destOrd="0" presId="urn:microsoft.com/office/officeart/2005/8/layout/list1"/>
    <dgm:cxn modelId="{E9A17ED0-CC2C-4BE4-8E40-1023FD54C50F}" type="presParOf" srcId="{9AA3A74A-4F1E-4F6C-B77C-7ED4792AFEEA}" destId="{1E3894AA-3297-4BD1-85F2-273BDB219FAC}" srcOrd="11" destOrd="0" presId="urn:microsoft.com/office/officeart/2005/8/layout/list1"/>
    <dgm:cxn modelId="{47A767AD-4E54-434A-B085-BE7E9BC22B74}" type="presParOf" srcId="{9AA3A74A-4F1E-4F6C-B77C-7ED4792AFEEA}" destId="{3A2A33C3-AB5F-4465-9CD8-2C5C45A64E02}" srcOrd="12" destOrd="0" presId="urn:microsoft.com/office/officeart/2005/8/layout/list1"/>
    <dgm:cxn modelId="{9CFB5C72-388B-4455-948A-EE5FF6890713}" type="presParOf" srcId="{3A2A33C3-AB5F-4465-9CD8-2C5C45A64E02}" destId="{A6CE018B-815A-49E2-BFB1-043D3C14E173}" srcOrd="0" destOrd="0" presId="urn:microsoft.com/office/officeart/2005/8/layout/list1"/>
    <dgm:cxn modelId="{AECA47CE-C010-462C-A388-EB838A4E349D}" type="presParOf" srcId="{3A2A33C3-AB5F-4465-9CD8-2C5C45A64E02}" destId="{F2B86178-404A-45FF-8D58-71EA9789C184}" srcOrd="1" destOrd="0" presId="urn:microsoft.com/office/officeart/2005/8/layout/list1"/>
    <dgm:cxn modelId="{79CF5E95-54D0-49C9-A914-E411786C1B88}" type="presParOf" srcId="{9AA3A74A-4F1E-4F6C-B77C-7ED4792AFEEA}" destId="{A2887F60-772A-4FF1-BC15-75DC04572A84}" srcOrd="13" destOrd="0" presId="urn:microsoft.com/office/officeart/2005/8/layout/list1"/>
    <dgm:cxn modelId="{DFF795F3-66E8-43C8-9617-46DF67AEC055}" type="presParOf" srcId="{9AA3A74A-4F1E-4F6C-B77C-7ED4792AFEEA}" destId="{E53683C6-2614-4D2C-B470-D46A705FE1CA}" srcOrd="14" destOrd="0" presId="urn:microsoft.com/office/officeart/2005/8/layout/list1"/>
    <dgm:cxn modelId="{D255DD0E-F3B3-49D4-B36A-13A33B41281B}" type="presParOf" srcId="{9AA3A74A-4F1E-4F6C-B77C-7ED4792AFEEA}" destId="{A65B6590-6C6E-4D51-A61F-DD2E4EF8E41A}" srcOrd="15" destOrd="0" presId="urn:microsoft.com/office/officeart/2005/8/layout/list1"/>
    <dgm:cxn modelId="{19D0AB74-14BD-4715-B3EE-9AF00DF933B9}" type="presParOf" srcId="{9AA3A74A-4F1E-4F6C-B77C-7ED4792AFEEA}" destId="{D9AC9728-DB87-407D-953A-0C1F371F22C9}" srcOrd="16" destOrd="0" presId="urn:microsoft.com/office/officeart/2005/8/layout/list1"/>
    <dgm:cxn modelId="{7996736D-38CB-433E-99AE-AA38921B3E58}" type="presParOf" srcId="{D9AC9728-DB87-407D-953A-0C1F371F22C9}" destId="{0E34AE72-8CF1-4CF4-8CC5-426E1F32838C}" srcOrd="0" destOrd="0" presId="urn:microsoft.com/office/officeart/2005/8/layout/list1"/>
    <dgm:cxn modelId="{06C40605-8D00-46C3-9DF8-BD5032DC07AE}" type="presParOf" srcId="{D9AC9728-DB87-407D-953A-0C1F371F22C9}" destId="{B96FABC5-7C9D-41E6-BBFD-F54E349F1564}" srcOrd="1" destOrd="0" presId="urn:microsoft.com/office/officeart/2005/8/layout/list1"/>
    <dgm:cxn modelId="{77ADA69F-E306-4754-AF4B-E0B9E97CA9BD}" type="presParOf" srcId="{9AA3A74A-4F1E-4F6C-B77C-7ED4792AFEEA}" destId="{E726B7DB-1237-4E12-9AB2-3E1BE2514292}" srcOrd="17" destOrd="0" presId="urn:microsoft.com/office/officeart/2005/8/layout/list1"/>
    <dgm:cxn modelId="{BB16E731-C75E-40F1-A844-A94B7370AE10}" type="presParOf" srcId="{9AA3A74A-4F1E-4F6C-B77C-7ED4792AFEEA}" destId="{95A6D90E-75CD-4797-99CF-2AE8D30E851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586F428-3A12-4844-8E4D-74DAB262C5DA}" type="doc">
      <dgm:prSet loTypeId="urn:microsoft.com/office/officeart/2005/8/layout/b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74A6B5C-59B0-4F56-B878-F76B5EFB61FD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Доброжелательная атмосфера в группе и коллективе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E86D7109-42E2-4814-871A-80698A97A9F2}" type="parTrans" cxnId="{AF8099B6-0D21-4F64-BBC7-0F4D0CD86293}">
      <dgm:prSet/>
      <dgm:spPr/>
      <dgm:t>
        <a:bodyPr/>
        <a:lstStyle/>
        <a:p>
          <a:endParaRPr lang="ru-RU"/>
        </a:p>
      </dgm:t>
    </dgm:pt>
    <dgm:pt modelId="{27A5470E-870D-4C1E-9DCF-2DF71D41D90C}" type="sibTrans" cxnId="{AF8099B6-0D21-4F64-BBC7-0F4D0CD86293}">
      <dgm:prSet/>
      <dgm:spPr/>
      <dgm:t>
        <a:bodyPr/>
        <a:lstStyle/>
        <a:p>
          <a:endParaRPr lang="ru-RU"/>
        </a:p>
      </dgm:t>
    </dgm:pt>
    <dgm:pt modelId="{1D28FF6A-B642-42D2-AC8C-5C13243F6C0D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Психологические методы и приемы (поощрение, похвала, одобрение)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E20710AF-1686-4F9E-B7AF-C1807AB5EE3C}" type="parTrans" cxnId="{B494B847-9C7A-4425-A833-E4A52C7A52E8}">
      <dgm:prSet/>
      <dgm:spPr/>
      <dgm:t>
        <a:bodyPr/>
        <a:lstStyle/>
        <a:p>
          <a:endParaRPr lang="ru-RU"/>
        </a:p>
      </dgm:t>
    </dgm:pt>
    <dgm:pt modelId="{99A650D7-D34B-41AC-907F-BBB1102D138D}" type="sibTrans" cxnId="{B494B847-9C7A-4425-A833-E4A52C7A52E8}">
      <dgm:prSet/>
      <dgm:spPr/>
      <dgm:t>
        <a:bodyPr/>
        <a:lstStyle/>
        <a:p>
          <a:endParaRPr lang="ru-RU"/>
        </a:p>
      </dgm:t>
    </dgm:pt>
    <dgm:pt modelId="{379EDB7D-236A-4703-A704-7C9312201578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Работа с родителями, родители-партнеры.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01BC4B25-1D75-41A3-934F-1321B0A7D724}" type="parTrans" cxnId="{68B60DD5-6CB7-4055-A020-B5659EB25AE4}">
      <dgm:prSet/>
      <dgm:spPr/>
      <dgm:t>
        <a:bodyPr/>
        <a:lstStyle/>
        <a:p>
          <a:endParaRPr lang="ru-RU"/>
        </a:p>
      </dgm:t>
    </dgm:pt>
    <dgm:pt modelId="{3ABA3DD0-69B4-45E4-A9D9-0F1143217547}" type="sibTrans" cxnId="{68B60DD5-6CB7-4055-A020-B5659EB25AE4}">
      <dgm:prSet/>
      <dgm:spPr/>
      <dgm:t>
        <a:bodyPr/>
        <a:lstStyle/>
        <a:p>
          <a:endParaRPr lang="ru-RU"/>
        </a:p>
      </dgm:t>
    </dgm:pt>
    <dgm:pt modelId="{E14E87EE-3F99-48BF-8228-A19A442CD26C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Разработка и реализация тематических проектов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B8AE1EE2-2399-48D3-A181-D84940E239EF}" type="parTrans" cxnId="{1F66C713-CA13-4C8D-8E31-42A130FD2059}">
      <dgm:prSet/>
      <dgm:spPr/>
      <dgm:t>
        <a:bodyPr/>
        <a:lstStyle/>
        <a:p>
          <a:endParaRPr lang="ru-RU"/>
        </a:p>
      </dgm:t>
    </dgm:pt>
    <dgm:pt modelId="{60DE96CB-46EC-40F4-AF4E-22FF0A6BC76B}" type="sibTrans" cxnId="{1F66C713-CA13-4C8D-8E31-42A130FD2059}">
      <dgm:prSet/>
      <dgm:spPr/>
      <dgm:t>
        <a:bodyPr/>
        <a:lstStyle/>
        <a:p>
          <a:endParaRPr lang="ru-RU"/>
        </a:p>
      </dgm:t>
    </dgm:pt>
    <dgm:pt modelId="{272DCE6E-3641-40E4-8D96-0FA72325FD69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Коллективные творческие работы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2148C2AE-9E84-419D-BB8F-05536553FA7C}" type="parTrans" cxnId="{05CFCB75-36E9-4B72-B264-B7A10C656916}">
      <dgm:prSet/>
      <dgm:spPr/>
      <dgm:t>
        <a:bodyPr/>
        <a:lstStyle/>
        <a:p>
          <a:endParaRPr lang="ru-RU"/>
        </a:p>
      </dgm:t>
    </dgm:pt>
    <dgm:pt modelId="{08FD7318-E78F-45FA-84D6-BEB348590B66}" type="sibTrans" cxnId="{05CFCB75-36E9-4B72-B264-B7A10C656916}">
      <dgm:prSet/>
      <dgm:spPr/>
      <dgm:t>
        <a:bodyPr/>
        <a:lstStyle/>
        <a:p>
          <a:endParaRPr lang="ru-RU"/>
        </a:p>
      </dgm:t>
    </dgm:pt>
    <dgm:pt modelId="{307963EE-C2BD-4BFA-87E4-5BC1CDB3EC30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Организация выставок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6216A1F2-E683-4266-A793-B38FB170DEC1}" type="parTrans" cxnId="{4F1F27FF-BCDD-44B1-9889-95D32FD12E8C}">
      <dgm:prSet/>
      <dgm:spPr/>
      <dgm:t>
        <a:bodyPr/>
        <a:lstStyle/>
        <a:p>
          <a:endParaRPr lang="ru-RU"/>
        </a:p>
      </dgm:t>
    </dgm:pt>
    <dgm:pt modelId="{00EEDC4B-3BF1-4C68-8F55-FFB9D2272414}" type="sibTrans" cxnId="{4F1F27FF-BCDD-44B1-9889-95D32FD12E8C}">
      <dgm:prSet/>
      <dgm:spPr/>
      <dgm:t>
        <a:bodyPr/>
        <a:lstStyle/>
        <a:p>
          <a:endParaRPr lang="ru-RU"/>
        </a:p>
      </dgm:t>
    </dgm:pt>
    <dgm:pt modelId="{F41FB459-1EEE-47E0-B92F-544FE6CD825F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Усовершенствование и обновление центров ППС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147F6EDF-5306-4BF8-84D1-2FF2E828FB6E}" type="parTrans" cxnId="{B8058A06-5745-4FA5-A510-231EAAF3ECA4}">
      <dgm:prSet/>
      <dgm:spPr/>
      <dgm:t>
        <a:bodyPr/>
        <a:lstStyle/>
        <a:p>
          <a:endParaRPr lang="ru-RU"/>
        </a:p>
      </dgm:t>
    </dgm:pt>
    <dgm:pt modelId="{16953095-07FD-447A-A13C-CDA8B00D622D}" type="sibTrans" cxnId="{B8058A06-5745-4FA5-A510-231EAAF3ECA4}">
      <dgm:prSet/>
      <dgm:spPr/>
      <dgm:t>
        <a:bodyPr/>
        <a:lstStyle/>
        <a:p>
          <a:endParaRPr lang="ru-RU"/>
        </a:p>
      </dgm:t>
    </dgm:pt>
    <dgm:pt modelId="{8437F188-DE4C-4EC7-9FC9-CD1FCF9AC7E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Социально-игровые технологии, сказотерапия,</a:t>
          </a:r>
        </a:p>
        <a:p>
          <a:pPr algn="ctr" rtl="0"/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 кейс-технологии, мультимедиа</a:t>
          </a:r>
          <a:endParaRPr lang="ru-RU" sz="1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50EBE0AB-2334-4D64-9685-0D7F1F67674F}" type="parTrans" cxnId="{154C8F65-FFB7-4AA1-8B80-EB45D363A892}">
      <dgm:prSet/>
      <dgm:spPr/>
      <dgm:t>
        <a:bodyPr/>
        <a:lstStyle/>
        <a:p>
          <a:endParaRPr lang="ru-RU"/>
        </a:p>
      </dgm:t>
    </dgm:pt>
    <dgm:pt modelId="{3C556639-1EA6-4501-943D-4D94C2ACFE66}" type="sibTrans" cxnId="{154C8F65-FFB7-4AA1-8B80-EB45D363A892}">
      <dgm:prSet/>
      <dgm:spPr/>
      <dgm:t>
        <a:bodyPr/>
        <a:lstStyle/>
        <a:p>
          <a:endParaRPr lang="ru-RU"/>
        </a:p>
      </dgm:t>
    </dgm:pt>
    <dgm:pt modelId="{3307A6E3-90B5-4C85-9079-01623F9227B1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Использование в работе опыта педагогов ДОУ</a:t>
          </a:r>
          <a:endParaRPr lang="ru-RU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00F988D9-2D48-4F08-863E-B604FC3F2B5A}" type="parTrans" cxnId="{350C8035-98CE-433C-AFCD-1425FB83F628}">
      <dgm:prSet/>
      <dgm:spPr/>
      <dgm:t>
        <a:bodyPr/>
        <a:lstStyle/>
        <a:p>
          <a:endParaRPr lang="ru-RU"/>
        </a:p>
      </dgm:t>
    </dgm:pt>
    <dgm:pt modelId="{A7A924FF-31B9-4FDF-A417-9D35D02509FA}" type="sibTrans" cxnId="{350C8035-98CE-433C-AFCD-1425FB83F628}">
      <dgm:prSet/>
      <dgm:spPr/>
      <dgm:t>
        <a:bodyPr/>
        <a:lstStyle/>
        <a:p>
          <a:endParaRPr lang="ru-RU"/>
        </a:p>
      </dgm:t>
    </dgm:pt>
    <dgm:pt modelId="{2A7E26C1-B250-49B9-9863-29A733F49AE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ИКТ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gm:t>
    </dgm:pt>
    <dgm:pt modelId="{368AE847-1B3E-4A4C-8ECF-A8085A02ED9D}" type="sibTrans" cxnId="{938307C4-17EF-4D99-AC3A-33A76BE160BB}">
      <dgm:prSet/>
      <dgm:spPr/>
      <dgm:t>
        <a:bodyPr/>
        <a:lstStyle/>
        <a:p>
          <a:endParaRPr lang="ru-RU"/>
        </a:p>
      </dgm:t>
    </dgm:pt>
    <dgm:pt modelId="{072AF0D3-EE47-4E82-9511-99E1F5F0BCB3}" type="parTrans" cxnId="{938307C4-17EF-4D99-AC3A-33A76BE160BB}">
      <dgm:prSet/>
      <dgm:spPr/>
      <dgm:t>
        <a:bodyPr/>
        <a:lstStyle/>
        <a:p>
          <a:endParaRPr lang="ru-RU"/>
        </a:p>
      </dgm:t>
    </dgm:pt>
    <dgm:pt modelId="{DB3D6D55-8BAE-4FBC-A03E-ED01670B0C33}" type="pres">
      <dgm:prSet presAssocID="{6586F428-3A12-4844-8E4D-74DAB262C5D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B16D9E9-8DB9-4CD2-96A7-B9D4873B4787}" type="pres">
      <dgm:prSet presAssocID="{374A6B5C-59B0-4F56-B878-F76B5EFB61FD}" presName="compNode" presStyleCnt="0"/>
      <dgm:spPr/>
      <dgm:t>
        <a:bodyPr/>
        <a:lstStyle/>
        <a:p>
          <a:endParaRPr lang="ru-RU"/>
        </a:p>
      </dgm:t>
    </dgm:pt>
    <dgm:pt modelId="{72D2AF5C-51BB-40C1-8CA7-E1A904B47F5C}" type="pres">
      <dgm:prSet presAssocID="{374A6B5C-59B0-4F56-B878-F76B5EFB61FD}" presName="dummyConnPt" presStyleCnt="0"/>
      <dgm:spPr/>
      <dgm:t>
        <a:bodyPr/>
        <a:lstStyle/>
        <a:p>
          <a:endParaRPr lang="ru-RU"/>
        </a:p>
      </dgm:t>
    </dgm:pt>
    <dgm:pt modelId="{650C7560-E3B1-4E89-A7C9-81EA803E6112}" type="pres">
      <dgm:prSet presAssocID="{374A6B5C-59B0-4F56-B878-F76B5EFB61FD}" presName="node" presStyleLbl="node1" presStyleIdx="0" presStyleCnt="10" custScaleX="127835" custScaleY="103538" custLinFactNeighborX="3492" custLinFactNeighborY="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934F8-0A00-4E86-A11C-7D7BDBEA216C}" type="pres">
      <dgm:prSet presAssocID="{27A5470E-870D-4C1E-9DCF-2DF71D41D90C}" presName="sibTrans" presStyleLbl="bgSibTrans2D1" presStyleIdx="0" presStyleCnt="9"/>
      <dgm:spPr/>
      <dgm:t>
        <a:bodyPr/>
        <a:lstStyle/>
        <a:p>
          <a:endParaRPr lang="ru-RU"/>
        </a:p>
      </dgm:t>
    </dgm:pt>
    <dgm:pt modelId="{7CFBBE75-FFB9-4FAF-9FF8-F16ECA9F01F2}" type="pres">
      <dgm:prSet presAssocID="{1D28FF6A-B642-42D2-AC8C-5C13243F6C0D}" presName="compNode" presStyleCnt="0"/>
      <dgm:spPr/>
      <dgm:t>
        <a:bodyPr/>
        <a:lstStyle/>
        <a:p>
          <a:endParaRPr lang="ru-RU"/>
        </a:p>
      </dgm:t>
    </dgm:pt>
    <dgm:pt modelId="{CB7A96B1-18B1-4E37-B4D5-624BFE156F7E}" type="pres">
      <dgm:prSet presAssocID="{1D28FF6A-B642-42D2-AC8C-5C13243F6C0D}" presName="dummyConnPt" presStyleCnt="0"/>
      <dgm:spPr/>
      <dgm:t>
        <a:bodyPr/>
        <a:lstStyle/>
        <a:p>
          <a:endParaRPr lang="ru-RU"/>
        </a:p>
      </dgm:t>
    </dgm:pt>
    <dgm:pt modelId="{561767E6-AA78-4B2E-8726-01DA0C65E3BD}" type="pres">
      <dgm:prSet presAssocID="{1D28FF6A-B642-42D2-AC8C-5C13243F6C0D}" presName="node" presStyleLbl="node1" presStyleIdx="1" presStyleCnt="10" custScaleX="128239" custScaleY="158989" custLinFactNeighborX="-5337" custLinFactNeighborY="3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99BE7-EA68-4E95-8ADA-3626B0F1A7DD}" type="pres">
      <dgm:prSet presAssocID="{99A650D7-D34B-41AC-907F-BBB1102D138D}" presName="sibTrans" presStyleLbl="bgSibTrans2D1" presStyleIdx="1" presStyleCnt="9"/>
      <dgm:spPr/>
      <dgm:t>
        <a:bodyPr/>
        <a:lstStyle/>
        <a:p>
          <a:endParaRPr lang="ru-RU"/>
        </a:p>
      </dgm:t>
    </dgm:pt>
    <dgm:pt modelId="{1B8E469C-B809-4B44-92C4-28D8F9F7012F}" type="pres">
      <dgm:prSet presAssocID="{379EDB7D-236A-4703-A704-7C9312201578}" presName="compNode" presStyleCnt="0"/>
      <dgm:spPr/>
      <dgm:t>
        <a:bodyPr/>
        <a:lstStyle/>
        <a:p>
          <a:endParaRPr lang="ru-RU"/>
        </a:p>
      </dgm:t>
    </dgm:pt>
    <dgm:pt modelId="{45859906-B0EE-4FCB-9FE4-6DB89A20C6E7}" type="pres">
      <dgm:prSet presAssocID="{379EDB7D-236A-4703-A704-7C9312201578}" presName="dummyConnPt" presStyleCnt="0"/>
      <dgm:spPr/>
      <dgm:t>
        <a:bodyPr/>
        <a:lstStyle/>
        <a:p>
          <a:endParaRPr lang="ru-RU"/>
        </a:p>
      </dgm:t>
    </dgm:pt>
    <dgm:pt modelId="{EFC0B8EB-AC52-4D9E-950D-36A0C20AFE2D}" type="pres">
      <dgm:prSet presAssocID="{379EDB7D-236A-4703-A704-7C9312201578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EDB108-B3A2-499A-9293-D02292380D37}" type="pres">
      <dgm:prSet presAssocID="{3ABA3DD0-69B4-45E4-A9D9-0F1143217547}" presName="sibTrans" presStyleLbl="bgSibTrans2D1" presStyleIdx="2" presStyleCnt="9"/>
      <dgm:spPr/>
      <dgm:t>
        <a:bodyPr/>
        <a:lstStyle/>
        <a:p>
          <a:endParaRPr lang="ru-RU"/>
        </a:p>
      </dgm:t>
    </dgm:pt>
    <dgm:pt modelId="{83129BC0-5606-4A51-AF7E-02FD3C97B1F5}" type="pres">
      <dgm:prSet presAssocID="{E14E87EE-3F99-48BF-8228-A19A442CD26C}" presName="compNode" presStyleCnt="0"/>
      <dgm:spPr/>
      <dgm:t>
        <a:bodyPr/>
        <a:lstStyle/>
        <a:p>
          <a:endParaRPr lang="ru-RU"/>
        </a:p>
      </dgm:t>
    </dgm:pt>
    <dgm:pt modelId="{E3F2786D-C557-499F-A099-AE969C239143}" type="pres">
      <dgm:prSet presAssocID="{E14E87EE-3F99-48BF-8228-A19A442CD26C}" presName="dummyConnPt" presStyleCnt="0"/>
      <dgm:spPr/>
      <dgm:t>
        <a:bodyPr/>
        <a:lstStyle/>
        <a:p>
          <a:endParaRPr lang="ru-RU"/>
        </a:p>
      </dgm:t>
    </dgm:pt>
    <dgm:pt modelId="{C70CB574-6D0B-4656-8FE8-55F4157918EC}" type="pres">
      <dgm:prSet presAssocID="{E14E87EE-3F99-48BF-8228-A19A442CD26C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60065F-17AF-42CE-B0BA-3DA02B7D5AC3}" type="pres">
      <dgm:prSet presAssocID="{60DE96CB-46EC-40F4-AF4E-22FF0A6BC76B}" presName="sibTrans" presStyleLbl="bgSibTrans2D1" presStyleIdx="3" presStyleCnt="9"/>
      <dgm:spPr/>
      <dgm:t>
        <a:bodyPr/>
        <a:lstStyle/>
        <a:p>
          <a:endParaRPr lang="ru-RU"/>
        </a:p>
      </dgm:t>
    </dgm:pt>
    <dgm:pt modelId="{CE5A4833-951F-4280-B3D0-95BA85230BC3}" type="pres">
      <dgm:prSet presAssocID="{272DCE6E-3641-40E4-8D96-0FA72325FD69}" presName="compNode" presStyleCnt="0"/>
      <dgm:spPr/>
      <dgm:t>
        <a:bodyPr/>
        <a:lstStyle/>
        <a:p>
          <a:endParaRPr lang="ru-RU"/>
        </a:p>
      </dgm:t>
    </dgm:pt>
    <dgm:pt modelId="{63C7D931-AB5D-4EED-ADF1-E3D8D4ACA5D5}" type="pres">
      <dgm:prSet presAssocID="{272DCE6E-3641-40E4-8D96-0FA72325FD69}" presName="dummyConnPt" presStyleCnt="0"/>
      <dgm:spPr/>
      <dgm:t>
        <a:bodyPr/>
        <a:lstStyle/>
        <a:p>
          <a:endParaRPr lang="ru-RU"/>
        </a:p>
      </dgm:t>
    </dgm:pt>
    <dgm:pt modelId="{9D1B0DEC-53A0-48B0-9C24-AE13513574C1}" type="pres">
      <dgm:prSet presAssocID="{272DCE6E-3641-40E4-8D96-0FA72325FD69}" presName="node" presStyleLbl="node1" presStyleIdx="4" presStyleCnt="10" custScaleX="1210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A3737-69AC-43E7-A255-C11ABFEFCA1F}" type="pres">
      <dgm:prSet presAssocID="{08FD7318-E78F-45FA-84D6-BEB348590B66}" presName="sibTrans" presStyleLbl="bgSibTrans2D1" presStyleIdx="4" presStyleCnt="9"/>
      <dgm:spPr/>
      <dgm:t>
        <a:bodyPr/>
        <a:lstStyle/>
        <a:p>
          <a:endParaRPr lang="ru-RU"/>
        </a:p>
      </dgm:t>
    </dgm:pt>
    <dgm:pt modelId="{52727DA7-7A9C-4CAB-A9EA-B4DE247C0B92}" type="pres">
      <dgm:prSet presAssocID="{307963EE-C2BD-4BFA-87E4-5BC1CDB3EC30}" presName="compNode" presStyleCnt="0"/>
      <dgm:spPr/>
      <dgm:t>
        <a:bodyPr/>
        <a:lstStyle/>
        <a:p>
          <a:endParaRPr lang="ru-RU"/>
        </a:p>
      </dgm:t>
    </dgm:pt>
    <dgm:pt modelId="{4E55C227-A670-410F-8555-A1B5256F54BA}" type="pres">
      <dgm:prSet presAssocID="{307963EE-C2BD-4BFA-87E4-5BC1CDB3EC30}" presName="dummyConnPt" presStyleCnt="0"/>
      <dgm:spPr/>
      <dgm:t>
        <a:bodyPr/>
        <a:lstStyle/>
        <a:p>
          <a:endParaRPr lang="ru-RU"/>
        </a:p>
      </dgm:t>
    </dgm:pt>
    <dgm:pt modelId="{34FCFFB9-15E2-4936-B3AC-3D582D608C1E}" type="pres">
      <dgm:prSet presAssocID="{307963EE-C2BD-4BFA-87E4-5BC1CDB3EC30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E2024-41F3-40A6-AED9-638085DCF588}" type="pres">
      <dgm:prSet presAssocID="{00EEDC4B-3BF1-4C68-8F55-FFB9D2272414}" presName="sibTrans" presStyleLbl="bgSibTrans2D1" presStyleIdx="5" presStyleCnt="9"/>
      <dgm:spPr/>
      <dgm:t>
        <a:bodyPr/>
        <a:lstStyle/>
        <a:p>
          <a:endParaRPr lang="ru-RU"/>
        </a:p>
      </dgm:t>
    </dgm:pt>
    <dgm:pt modelId="{A302FEC6-9C38-4BC9-891A-26883C28738E}" type="pres">
      <dgm:prSet presAssocID="{F41FB459-1EEE-47E0-B92F-544FE6CD825F}" presName="compNode" presStyleCnt="0"/>
      <dgm:spPr/>
      <dgm:t>
        <a:bodyPr/>
        <a:lstStyle/>
        <a:p>
          <a:endParaRPr lang="ru-RU"/>
        </a:p>
      </dgm:t>
    </dgm:pt>
    <dgm:pt modelId="{B8CFCF4E-C318-4B3D-8FC2-32DAC5D67FCC}" type="pres">
      <dgm:prSet presAssocID="{F41FB459-1EEE-47E0-B92F-544FE6CD825F}" presName="dummyConnPt" presStyleCnt="0"/>
      <dgm:spPr/>
      <dgm:t>
        <a:bodyPr/>
        <a:lstStyle/>
        <a:p>
          <a:endParaRPr lang="ru-RU"/>
        </a:p>
      </dgm:t>
    </dgm:pt>
    <dgm:pt modelId="{C1F8270F-D6FA-4505-A617-CDA098DDF56A}" type="pres">
      <dgm:prSet presAssocID="{F41FB459-1EEE-47E0-B92F-544FE6CD825F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AB242-5219-4295-A83B-123BCE7686EB}" type="pres">
      <dgm:prSet presAssocID="{16953095-07FD-447A-A13C-CDA8B00D622D}" presName="sibTrans" presStyleLbl="bgSibTrans2D1" presStyleIdx="6" presStyleCnt="9"/>
      <dgm:spPr/>
      <dgm:t>
        <a:bodyPr/>
        <a:lstStyle/>
        <a:p>
          <a:endParaRPr lang="ru-RU"/>
        </a:p>
      </dgm:t>
    </dgm:pt>
    <dgm:pt modelId="{007506AA-5FDA-42C0-90CB-92C7A6D42005}" type="pres">
      <dgm:prSet presAssocID="{8437F188-DE4C-4EC7-9FC9-CD1FCF9AC7E8}" presName="compNode" presStyleCnt="0"/>
      <dgm:spPr/>
      <dgm:t>
        <a:bodyPr/>
        <a:lstStyle/>
        <a:p>
          <a:endParaRPr lang="ru-RU"/>
        </a:p>
      </dgm:t>
    </dgm:pt>
    <dgm:pt modelId="{8BE618A5-B887-435E-9F44-292213022C00}" type="pres">
      <dgm:prSet presAssocID="{8437F188-DE4C-4EC7-9FC9-CD1FCF9AC7E8}" presName="dummyConnPt" presStyleCnt="0"/>
      <dgm:spPr/>
      <dgm:t>
        <a:bodyPr/>
        <a:lstStyle/>
        <a:p>
          <a:endParaRPr lang="ru-RU"/>
        </a:p>
      </dgm:t>
    </dgm:pt>
    <dgm:pt modelId="{02C6EBDB-53F5-467D-9318-88E7C98CBB65}" type="pres">
      <dgm:prSet presAssocID="{8437F188-DE4C-4EC7-9FC9-CD1FCF9AC7E8}" presName="node" presStyleLbl="node1" presStyleIdx="7" presStyleCnt="10" custScaleX="158563" custScaleY="152860" custLinFactNeighborX="-10857" custLinFactNeighborY="-9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588D67-2344-46C7-8BB9-99138A33292B}" type="pres">
      <dgm:prSet presAssocID="{3C556639-1EA6-4501-943D-4D94C2ACFE66}" presName="sibTrans" presStyleLbl="bgSibTrans2D1" presStyleIdx="7" presStyleCnt="9"/>
      <dgm:spPr/>
      <dgm:t>
        <a:bodyPr/>
        <a:lstStyle/>
        <a:p>
          <a:endParaRPr lang="ru-RU"/>
        </a:p>
      </dgm:t>
    </dgm:pt>
    <dgm:pt modelId="{39E8929E-D796-4738-A9F9-BB360B092770}" type="pres">
      <dgm:prSet presAssocID="{3307A6E3-90B5-4C85-9079-01623F9227B1}" presName="compNode" presStyleCnt="0"/>
      <dgm:spPr/>
      <dgm:t>
        <a:bodyPr/>
        <a:lstStyle/>
        <a:p>
          <a:endParaRPr lang="ru-RU"/>
        </a:p>
      </dgm:t>
    </dgm:pt>
    <dgm:pt modelId="{0B505574-2853-4DCB-9A55-B65C1901FB77}" type="pres">
      <dgm:prSet presAssocID="{3307A6E3-90B5-4C85-9079-01623F9227B1}" presName="dummyConnPt" presStyleCnt="0"/>
      <dgm:spPr/>
      <dgm:t>
        <a:bodyPr/>
        <a:lstStyle/>
        <a:p>
          <a:endParaRPr lang="ru-RU"/>
        </a:p>
      </dgm:t>
    </dgm:pt>
    <dgm:pt modelId="{F6A83D45-01D8-46EB-8757-E8135E23FFA6}" type="pres">
      <dgm:prSet presAssocID="{3307A6E3-90B5-4C85-9079-01623F9227B1}" presName="node" presStyleLbl="node1" presStyleIdx="8" presStyleCnt="10" custLinFactNeighborX="-228" custLinFactNeighborY="-2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3D685-D3A3-4177-ABA4-A2B66C0C0B64}" type="pres">
      <dgm:prSet presAssocID="{A7A924FF-31B9-4FDF-A417-9D35D02509FA}" presName="sibTrans" presStyleLbl="bgSibTrans2D1" presStyleIdx="8" presStyleCnt="9"/>
      <dgm:spPr/>
      <dgm:t>
        <a:bodyPr/>
        <a:lstStyle/>
        <a:p>
          <a:endParaRPr lang="ru-RU"/>
        </a:p>
      </dgm:t>
    </dgm:pt>
    <dgm:pt modelId="{9CD8CB05-4BF5-4CDF-9BE0-9F20A68F488F}" type="pres">
      <dgm:prSet presAssocID="{2A7E26C1-B250-49B9-9863-29A733F49AE5}" presName="compNode" presStyleCnt="0"/>
      <dgm:spPr/>
      <dgm:t>
        <a:bodyPr/>
        <a:lstStyle/>
        <a:p>
          <a:endParaRPr lang="ru-RU"/>
        </a:p>
      </dgm:t>
    </dgm:pt>
    <dgm:pt modelId="{B83A21F1-95C0-4430-8B3A-C6A3184B45D3}" type="pres">
      <dgm:prSet presAssocID="{2A7E26C1-B250-49B9-9863-29A733F49AE5}" presName="dummyConnPt" presStyleCnt="0"/>
      <dgm:spPr/>
      <dgm:t>
        <a:bodyPr/>
        <a:lstStyle/>
        <a:p>
          <a:endParaRPr lang="ru-RU"/>
        </a:p>
      </dgm:t>
    </dgm:pt>
    <dgm:pt modelId="{3B584E7E-FDAD-4A66-A4BF-7839FBB162CE}" type="pres">
      <dgm:prSet presAssocID="{2A7E26C1-B250-49B9-9863-29A733F49AE5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25F02C-CA75-431C-8D69-12D23E775A28}" type="presOf" srcId="{27A5470E-870D-4C1E-9DCF-2DF71D41D90C}" destId="{F69934F8-0A00-4E86-A11C-7D7BDBEA216C}" srcOrd="0" destOrd="0" presId="urn:microsoft.com/office/officeart/2005/8/layout/bProcess4"/>
    <dgm:cxn modelId="{991D4F04-18F5-4C71-B423-606CF6A589C5}" type="presOf" srcId="{99A650D7-D34B-41AC-907F-BBB1102D138D}" destId="{D3B99BE7-EA68-4E95-8ADA-3626B0F1A7DD}" srcOrd="0" destOrd="0" presId="urn:microsoft.com/office/officeart/2005/8/layout/bProcess4"/>
    <dgm:cxn modelId="{8BB3A3CF-5BF8-42E9-8E97-566C67A03BAA}" type="presOf" srcId="{16953095-07FD-447A-A13C-CDA8B00D622D}" destId="{ECBAB242-5219-4295-A83B-123BCE7686EB}" srcOrd="0" destOrd="0" presId="urn:microsoft.com/office/officeart/2005/8/layout/bProcess4"/>
    <dgm:cxn modelId="{8E08502F-3522-47DD-9EC6-626EA9C32D40}" type="presOf" srcId="{08FD7318-E78F-45FA-84D6-BEB348590B66}" destId="{82DA3737-69AC-43E7-A255-C11ABFEFCA1F}" srcOrd="0" destOrd="0" presId="urn:microsoft.com/office/officeart/2005/8/layout/bProcess4"/>
    <dgm:cxn modelId="{7F911BC5-18FD-4AA5-A2DE-E8E427CA4AAA}" type="presOf" srcId="{272DCE6E-3641-40E4-8D96-0FA72325FD69}" destId="{9D1B0DEC-53A0-48B0-9C24-AE13513574C1}" srcOrd="0" destOrd="0" presId="urn:microsoft.com/office/officeart/2005/8/layout/bProcess4"/>
    <dgm:cxn modelId="{38E85AD9-EDCD-4694-A9F5-9EF0BE43D9E8}" type="presOf" srcId="{F41FB459-1EEE-47E0-B92F-544FE6CD825F}" destId="{C1F8270F-D6FA-4505-A617-CDA098DDF56A}" srcOrd="0" destOrd="0" presId="urn:microsoft.com/office/officeart/2005/8/layout/bProcess4"/>
    <dgm:cxn modelId="{B1813F67-C569-4747-AC54-CA7672DBF68B}" type="presOf" srcId="{60DE96CB-46EC-40F4-AF4E-22FF0A6BC76B}" destId="{3F60065F-17AF-42CE-B0BA-3DA02B7D5AC3}" srcOrd="0" destOrd="0" presId="urn:microsoft.com/office/officeart/2005/8/layout/bProcess4"/>
    <dgm:cxn modelId="{E44F7D66-76B7-46D0-AD45-5EBC33B285A0}" type="presOf" srcId="{00EEDC4B-3BF1-4C68-8F55-FFB9D2272414}" destId="{DA4E2024-41F3-40A6-AED9-638085DCF588}" srcOrd="0" destOrd="0" presId="urn:microsoft.com/office/officeart/2005/8/layout/bProcess4"/>
    <dgm:cxn modelId="{8899FFC0-B081-43C6-9601-093A53CB828B}" type="presOf" srcId="{3ABA3DD0-69B4-45E4-A9D9-0F1143217547}" destId="{D1EDB108-B3A2-499A-9293-D02292380D37}" srcOrd="0" destOrd="0" presId="urn:microsoft.com/office/officeart/2005/8/layout/bProcess4"/>
    <dgm:cxn modelId="{4F1F27FF-BCDD-44B1-9889-95D32FD12E8C}" srcId="{6586F428-3A12-4844-8E4D-74DAB262C5DA}" destId="{307963EE-C2BD-4BFA-87E4-5BC1CDB3EC30}" srcOrd="5" destOrd="0" parTransId="{6216A1F2-E683-4266-A793-B38FB170DEC1}" sibTransId="{00EEDC4B-3BF1-4C68-8F55-FFB9D2272414}"/>
    <dgm:cxn modelId="{886616E3-96BA-4294-881C-9CB002651A83}" type="presOf" srcId="{307963EE-C2BD-4BFA-87E4-5BC1CDB3EC30}" destId="{34FCFFB9-15E2-4936-B3AC-3D582D608C1E}" srcOrd="0" destOrd="0" presId="urn:microsoft.com/office/officeart/2005/8/layout/bProcess4"/>
    <dgm:cxn modelId="{68B60DD5-6CB7-4055-A020-B5659EB25AE4}" srcId="{6586F428-3A12-4844-8E4D-74DAB262C5DA}" destId="{379EDB7D-236A-4703-A704-7C9312201578}" srcOrd="2" destOrd="0" parTransId="{01BC4B25-1D75-41A3-934F-1321B0A7D724}" sibTransId="{3ABA3DD0-69B4-45E4-A9D9-0F1143217547}"/>
    <dgm:cxn modelId="{B8058A06-5745-4FA5-A510-231EAAF3ECA4}" srcId="{6586F428-3A12-4844-8E4D-74DAB262C5DA}" destId="{F41FB459-1EEE-47E0-B92F-544FE6CD825F}" srcOrd="6" destOrd="0" parTransId="{147F6EDF-5306-4BF8-84D1-2FF2E828FB6E}" sibTransId="{16953095-07FD-447A-A13C-CDA8B00D622D}"/>
    <dgm:cxn modelId="{8E78F2AF-D2E6-4C4D-BBFB-393B21D0A646}" type="presOf" srcId="{3C556639-1EA6-4501-943D-4D94C2ACFE66}" destId="{54588D67-2344-46C7-8BB9-99138A33292B}" srcOrd="0" destOrd="0" presId="urn:microsoft.com/office/officeart/2005/8/layout/bProcess4"/>
    <dgm:cxn modelId="{350C8035-98CE-433C-AFCD-1425FB83F628}" srcId="{6586F428-3A12-4844-8E4D-74DAB262C5DA}" destId="{3307A6E3-90B5-4C85-9079-01623F9227B1}" srcOrd="8" destOrd="0" parTransId="{00F988D9-2D48-4F08-863E-B604FC3F2B5A}" sibTransId="{A7A924FF-31B9-4FDF-A417-9D35D02509FA}"/>
    <dgm:cxn modelId="{4224F1E4-3316-41D7-AFFD-9E9AF0F868F0}" type="presOf" srcId="{A7A924FF-31B9-4FDF-A417-9D35D02509FA}" destId="{EC53D685-D3A3-4177-ABA4-A2B66C0C0B64}" srcOrd="0" destOrd="0" presId="urn:microsoft.com/office/officeart/2005/8/layout/bProcess4"/>
    <dgm:cxn modelId="{1458E9D1-5E22-4ED1-A504-7F6A9C79D142}" type="presOf" srcId="{374A6B5C-59B0-4F56-B878-F76B5EFB61FD}" destId="{650C7560-E3B1-4E89-A7C9-81EA803E6112}" srcOrd="0" destOrd="0" presId="urn:microsoft.com/office/officeart/2005/8/layout/bProcess4"/>
    <dgm:cxn modelId="{05CFCB75-36E9-4B72-B264-B7A10C656916}" srcId="{6586F428-3A12-4844-8E4D-74DAB262C5DA}" destId="{272DCE6E-3641-40E4-8D96-0FA72325FD69}" srcOrd="4" destOrd="0" parTransId="{2148C2AE-9E84-419D-BB8F-05536553FA7C}" sibTransId="{08FD7318-E78F-45FA-84D6-BEB348590B66}"/>
    <dgm:cxn modelId="{953FAF66-31C3-46A1-99DE-EE0D0E693331}" type="presOf" srcId="{1D28FF6A-B642-42D2-AC8C-5C13243F6C0D}" destId="{561767E6-AA78-4B2E-8726-01DA0C65E3BD}" srcOrd="0" destOrd="0" presId="urn:microsoft.com/office/officeart/2005/8/layout/bProcess4"/>
    <dgm:cxn modelId="{AF820533-39C9-4133-B61C-1D5ED9727908}" type="presOf" srcId="{3307A6E3-90B5-4C85-9079-01623F9227B1}" destId="{F6A83D45-01D8-46EB-8757-E8135E23FFA6}" srcOrd="0" destOrd="0" presId="urn:microsoft.com/office/officeart/2005/8/layout/bProcess4"/>
    <dgm:cxn modelId="{1F66C713-CA13-4C8D-8E31-42A130FD2059}" srcId="{6586F428-3A12-4844-8E4D-74DAB262C5DA}" destId="{E14E87EE-3F99-48BF-8228-A19A442CD26C}" srcOrd="3" destOrd="0" parTransId="{B8AE1EE2-2399-48D3-A181-D84940E239EF}" sibTransId="{60DE96CB-46EC-40F4-AF4E-22FF0A6BC76B}"/>
    <dgm:cxn modelId="{A72A6637-8AFC-4E08-A46F-218987C2B593}" type="presOf" srcId="{379EDB7D-236A-4703-A704-7C9312201578}" destId="{EFC0B8EB-AC52-4D9E-950D-36A0C20AFE2D}" srcOrd="0" destOrd="0" presId="urn:microsoft.com/office/officeart/2005/8/layout/bProcess4"/>
    <dgm:cxn modelId="{154C8F65-FFB7-4AA1-8B80-EB45D363A892}" srcId="{6586F428-3A12-4844-8E4D-74DAB262C5DA}" destId="{8437F188-DE4C-4EC7-9FC9-CD1FCF9AC7E8}" srcOrd="7" destOrd="0" parTransId="{50EBE0AB-2334-4D64-9685-0D7F1F67674F}" sibTransId="{3C556639-1EA6-4501-943D-4D94C2ACFE66}"/>
    <dgm:cxn modelId="{938307C4-17EF-4D99-AC3A-33A76BE160BB}" srcId="{6586F428-3A12-4844-8E4D-74DAB262C5DA}" destId="{2A7E26C1-B250-49B9-9863-29A733F49AE5}" srcOrd="9" destOrd="0" parTransId="{072AF0D3-EE47-4E82-9511-99E1F5F0BCB3}" sibTransId="{368AE847-1B3E-4A4C-8ECF-A8085A02ED9D}"/>
    <dgm:cxn modelId="{38E28479-5DFD-4ECE-97F5-B4E5EAE3FF2D}" type="presOf" srcId="{E14E87EE-3F99-48BF-8228-A19A442CD26C}" destId="{C70CB574-6D0B-4656-8FE8-55F4157918EC}" srcOrd="0" destOrd="0" presId="urn:microsoft.com/office/officeart/2005/8/layout/bProcess4"/>
    <dgm:cxn modelId="{B494B847-9C7A-4425-A833-E4A52C7A52E8}" srcId="{6586F428-3A12-4844-8E4D-74DAB262C5DA}" destId="{1D28FF6A-B642-42D2-AC8C-5C13243F6C0D}" srcOrd="1" destOrd="0" parTransId="{E20710AF-1686-4F9E-B7AF-C1807AB5EE3C}" sibTransId="{99A650D7-D34B-41AC-907F-BBB1102D138D}"/>
    <dgm:cxn modelId="{77E0A5F4-CA68-4A07-80B9-205EAE00AE17}" type="presOf" srcId="{6586F428-3A12-4844-8E4D-74DAB262C5DA}" destId="{DB3D6D55-8BAE-4FBC-A03E-ED01670B0C33}" srcOrd="0" destOrd="0" presId="urn:microsoft.com/office/officeart/2005/8/layout/bProcess4"/>
    <dgm:cxn modelId="{7268C1B4-C6FD-4519-B23D-73EFA6EB70EE}" type="presOf" srcId="{2A7E26C1-B250-49B9-9863-29A733F49AE5}" destId="{3B584E7E-FDAD-4A66-A4BF-7839FBB162CE}" srcOrd="0" destOrd="0" presId="urn:microsoft.com/office/officeart/2005/8/layout/bProcess4"/>
    <dgm:cxn modelId="{046D27D6-5AF7-45CE-AABB-5BEAE32C66AA}" type="presOf" srcId="{8437F188-DE4C-4EC7-9FC9-CD1FCF9AC7E8}" destId="{02C6EBDB-53F5-467D-9318-88E7C98CBB65}" srcOrd="0" destOrd="0" presId="urn:microsoft.com/office/officeart/2005/8/layout/bProcess4"/>
    <dgm:cxn modelId="{AF8099B6-0D21-4F64-BBC7-0F4D0CD86293}" srcId="{6586F428-3A12-4844-8E4D-74DAB262C5DA}" destId="{374A6B5C-59B0-4F56-B878-F76B5EFB61FD}" srcOrd="0" destOrd="0" parTransId="{E86D7109-42E2-4814-871A-80698A97A9F2}" sibTransId="{27A5470E-870D-4C1E-9DCF-2DF71D41D90C}"/>
    <dgm:cxn modelId="{B41AF149-2CE8-4A98-808E-29C4B46CBC16}" type="presParOf" srcId="{DB3D6D55-8BAE-4FBC-A03E-ED01670B0C33}" destId="{2B16D9E9-8DB9-4CD2-96A7-B9D4873B4787}" srcOrd="0" destOrd="0" presId="urn:microsoft.com/office/officeart/2005/8/layout/bProcess4"/>
    <dgm:cxn modelId="{BF8D05AD-E86A-4451-9ABA-1133980D9DFA}" type="presParOf" srcId="{2B16D9E9-8DB9-4CD2-96A7-B9D4873B4787}" destId="{72D2AF5C-51BB-40C1-8CA7-E1A904B47F5C}" srcOrd="0" destOrd="0" presId="urn:microsoft.com/office/officeart/2005/8/layout/bProcess4"/>
    <dgm:cxn modelId="{13DE4A24-593A-4516-A022-BC4B2459A329}" type="presParOf" srcId="{2B16D9E9-8DB9-4CD2-96A7-B9D4873B4787}" destId="{650C7560-E3B1-4E89-A7C9-81EA803E6112}" srcOrd="1" destOrd="0" presId="urn:microsoft.com/office/officeart/2005/8/layout/bProcess4"/>
    <dgm:cxn modelId="{D0282481-F0DC-41CA-82CD-F541E2BDA37D}" type="presParOf" srcId="{DB3D6D55-8BAE-4FBC-A03E-ED01670B0C33}" destId="{F69934F8-0A00-4E86-A11C-7D7BDBEA216C}" srcOrd="1" destOrd="0" presId="urn:microsoft.com/office/officeart/2005/8/layout/bProcess4"/>
    <dgm:cxn modelId="{8FB4BA07-1724-4DB4-A580-A7E064DD1D7F}" type="presParOf" srcId="{DB3D6D55-8BAE-4FBC-A03E-ED01670B0C33}" destId="{7CFBBE75-FFB9-4FAF-9FF8-F16ECA9F01F2}" srcOrd="2" destOrd="0" presId="urn:microsoft.com/office/officeart/2005/8/layout/bProcess4"/>
    <dgm:cxn modelId="{CEF929B0-86B1-4FE1-B047-A11B4E82DBED}" type="presParOf" srcId="{7CFBBE75-FFB9-4FAF-9FF8-F16ECA9F01F2}" destId="{CB7A96B1-18B1-4E37-B4D5-624BFE156F7E}" srcOrd="0" destOrd="0" presId="urn:microsoft.com/office/officeart/2005/8/layout/bProcess4"/>
    <dgm:cxn modelId="{1D507246-D02C-4313-8B4B-B0A620F1FF41}" type="presParOf" srcId="{7CFBBE75-FFB9-4FAF-9FF8-F16ECA9F01F2}" destId="{561767E6-AA78-4B2E-8726-01DA0C65E3BD}" srcOrd="1" destOrd="0" presId="urn:microsoft.com/office/officeart/2005/8/layout/bProcess4"/>
    <dgm:cxn modelId="{BF615C8D-069B-444B-A6D4-F7328425EC54}" type="presParOf" srcId="{DB3D6D55-8BAE-4FBC-A03E-ED01670B0C33}" destId="{D3B99BE7-EA68-4E95-8ADA-3626B0F1A7DD}" srcOrd="3" destOrd="0" presId="urn:microsoft.com/office/officeart/2005/8/layout/bProcess4"/>
    <dgm:cxn modelId="{11E5795D-73A8-406C-95AE-D7BBC481DB1E}" type="presParOf" srcId="{DB3D6D55-8BAE-4FBC-A03E-ED01670B0C33}" destId="{1B8E469C-B809-4B44-92C4-28D8F9F7012F}" srcOrd="4" destOrd="0" presId="urn:microsoft.com/office/officeart/2005/8/layout/bProcess4"/>
    <dgm:cxn modelId="{09F696ED-97FD-44DC-BEB5-4B2B374E57A7}" type="presParOf" srcId="{1B8E469C-B809-4B44-92C4-28D8F9F7012F}" destId="{45859906-B0EE-4FCB-9FE4-6DB89A20C6E7}" srcOrd="0" destOrd="0" presId="urn:microsoft.com/office/officeart/2005/8/layout/bProcess4"/>
    <dgm:cxn modelId="{534E51BD-EBBC-4841-BD3C-F54F8E677A7E}" type="presParOf" srcId="{1B8E469C-B809-4B44-92C4-28D8F9F7012F}" destId="{EFC0B8EB-AC52-4D9E-950D-36A0C20AFE2D}" srcOrd="1" destOrd="0" presId="urn:microsoft.com/office/officeart/2005/8/layout/bProcess4"/>
    <dgm:cxn modelId="{2D7A2471-FC2C-4618-9DE1-B5B312ABF034}" type="presParOf" srcId="{DB3D6D55-8BAE-4FBC-A03E-ED01670B0C33}" destId="{D1EDB108-B3A2-499A-9293-D02292380D37}" srcOrd="5" destOrd="0" presId="urn:microsoft.com/office/officeart/2005/8/layout/bProcess4"/>
    <dgm:cxn modelId="{127E683E-4573-462E-9BE8-E4CA39033D4F}" type="presParOf" srcId="{DB3D6D55-8BAE-4FBC-A03E-ED01670B0C33}" destId="{83129BC0-5606-4A51-AF7E-02FD3C97B1F5}" srcOrd="6" destOrd="0" presId="urn:microsoft.com/office/officeart/2005/8/layout/bProcess4"/>
    <dgm:cxn modelId="{75121936-2316-4B76-A405-DED1A8F44124}" type="presParOf" srcId="{83129BC0-5606-4A51-AF7E-02FD3C97B1F5}" destId="{E3F2786D-C557-499F-A099-AE969C239143}" srcOrd="0" destOrd="0" presId="urn:microsoft.com/office/officeart/2005/8/layout/bProcess4"/>
    <dgm:cxn modelId="{3C27FA51-6708-4275-8B54-F2A888211BAF}" type="presParOf" srcId="{83129BC0-5606-4A51-AF7E-02FD3C97B1F5}" destId="{C70CB574-6D0B-4656-8FE8-55F4157918EC}" srcOrd="1" destOrd="0" presId="urn:microsoft.com/office/officeart/2005/8/layout/bProcess4"/>
    <dgm:cxn modelId="{2FD82911-661B-4435-A3AD-85C952E521AE}" type="presParOf" srcId="{DB3D6D55-8BAE-4FBC-A03E-ED01670B0C33}" destId="{3F60065F-17AF-42CE-B0BA-3DA02B7D5AC3}" srcOrd="7" destOrd="0" presId="urn:microsoft.com/office/officeart/2005/8/layout/bProcess4"/>
    <dgm:cxn modelId="{B1A468FA-10B2-4063-87A6-FA662B4831EC}" type="presParOf" srcId="{DB3D6D55-8BAE-4FBC-A03E-ED01670B0C33}" destId="{CE5A4833-951F-4280-B3D0-95BA85230BC3}" srcOrd="8" destOrd="0" presId="urn:microsoft.com/office/officeart/2005/8/layout/bProcess4"/>
    <dgm:cxn modelId="{C3403FA8-7AC6-453D-BAC1-573734576B1E}" type="presParOf" srcId="{CE5A4833-951F-4280-B3D0-95BA85230BC3}" destId="{63C7D931-AB5D-4EED-ADF1-E3D8D4ACA5D5}" srcOrd="0" destOrd="0" presId="urn:microsoft.com/office/officeart/2005/8/layout/bProcess4"/>
    <dgm:cxn modelId="{A74B6236-8701-48DA-BA42-8851225C80A4}" type="presParOf" srcId="{CE5A4833-951F-4280-B3D0-95BA85230BC3}" destId="{9D1B0DEC-53A0-48B0-9C24-AE13513574C1}" srcOrd="1" destOrd="0" presId="urn:microsoft.com/office/officeart/2005/8/layout/bProcess4"/>
    <dgm:cxn modelId="{55ECC403-1EAA-4104-9750-39E0CBD0EC68}" type="presParOf" srcId="{DB3D6D55-8BAE-4FBC-A03E-ED01670B0C33}" destId="{82DA3737-69AC-43E7-A255-C11ABFEFCA1F}" srcOrd="9" destOrd="0" presId="urn:microsoft.com/office/officeart/2005/8/layout/bProcess4"/>
    <dgm:cxn modelId="{2F9BD6CC-D05E-4989-9CA3-83B7DA5429CD}" type="presParOf" srcId="{DB3D6D55-8BAE-4FBC-A03E-ED01670B0C33}" destId="{52727DA7-7A9C-4CAB-A9EA-B4DE247C0B92}" srcOrd="10" destOrd="0" presId="urn:microsoft.com/office/officeart/2005/8/layout/bProcess4"/>
    <dgm:cxn modelId="{7F78C0C9-7DBA-4E5D-BCD8-6E27DA3D534E}" type="presParOf" srcId="{52727DA7-7A9C-4CAB-A9EA-B4DE247C0B92}" destId="{4E55C227-A670-410F-8555-A1B5256F54BA}" srcOrd="0" destOrd="0" presId="urn:microsoft.com/office/officeart/2005/8/layout/bProcess4"/>
    <dgm:cxn modelId="{30748BBA-2EFE-49B1-A17B-007882285E6F}" type="presParOf" srcId="{52727DA7-7A9C-4CAB-A9EA-B4DE247C0B92}" destId="{34FCFFB9-15E2-4936-B3AC-3D582D608C1E}" srcOrd="1" destOrd="0" presId="urn:microsoft.com/office/officeart/2005/8/layout/bProcess4"/>
    <dgm:cxn modelId="{F64E9E2F-5FE5-4A0E-903A-9523E15EE4E0}" type="presParOf" srcId="{DB3D6D55-8BAE-4FBC-A03E-ED01670B0C33}" destId="{DA4E2024-41F3-40A6-AED9-638085DCF588}" srcOrd="11" destOrd="0" presId="urn:microsoft.com/office/officeart/2005/8/layout/bProcess4"/>
    <dgm:cxn modelId="{6FFD3086-EFB4-49A1-9704-10C7E5A7161E}" type="presParOf" srcId="{DB3D6D55-8BAE-4FBC-A03E-ED01670B0C33}" destId="{A302FEC6-9C38-4BC9-891A-26883C28738E}" srcOrd="12" destOrd="0" presId="urn:microsoft.com/office/officeart/2005/8/layout/bProcess4"/>
    <dgm:cxn modelId="{426AF7CA-989A-4116-98AE-B3EE13480493}" type="presParOf" srcId="{A302FEC6-9C38-4BC9-891A-26883C28738E}" destId="{B8CFCF4E-C318-4B3D-8FC2-32DAC5D67FCC}" srcOrd="0" destOrd="0" presId="urn:microsoft.com/office/officeart/2005/8/layout/bProcess4"/>
    <dgm:cxn modelId="{18E36CF8-2630-484F-8CA4-DA99C1ECD67A}" type="presParOf" srcId="{A302FEC6-9C38-4BC9-891A-26883C28738E}" destId="{C1F8270F-D6FA-4505-A617-CDA098DDF56A}" srcOrd="1" destOrd="0" presId="urn:microsoft.com/office/officeart/2005/8/layout/bProcess4"/>
    <dgm:cxn modelId="{6FE97DD5-0B18-4774-BEE3-6F89418CAB76}" type="presParOf" srcId="{DB3D6D55-8BAE-4FBC-A03E-ED01670B0C33}" destId="{ECBAB242-5219-4295-A83B-123BCE7686EB}" srcOrd="13" destOrd="0" presId="urn:microsoft.com/office/officeart/2005/8/layout/bProcess4"/>
    <dgm:cxn modelId="{304BF6C4-A380-40F9-92B3-625189F9CFC5}" type="presParOf" srcId="{DB3D6D55-8BAE-4FBC-A03E-ED01670B0C33}" destId="{007506AA-5FDA-42C0-90CB-92C7A6D42005}" srcOrd="14" destOrd="0" presId="urn:microsoft.com/office/officeart/2005/8/layout/bProcess4"/>
    <dgm:cxn modelId="{02AC44F2-0EB5-4741-B55E-4FDC100D7978}" type="presParOf" srcId="{007506AA-5FDA-42C0-90CB-92C7A6D42005}" destId="{8BE618A5-B887-435E-9F44-292213022C00}" srcOrd="0" destOrd="0" presId="urn:microsoft.com/office/officeart/2005/8/layout/bProcess4"/>
    <dgm:cxn modelId="{C6F19368-02F0-4BF1-8907-3FAB08FBFF08}" type="presParOf" srcId="{007506AA-5FDA-42C0-90CB-92C7A6D42005}" destId="{02C6EBDB-53F5-467D-9318-88E7C98CBB65}" srcOrd="1" destOrd="0" presId="urn:microsoft.com/office/officeart/2005/8/layout/bProcess4"/>
    <dgm:cxn modelId="{36AF9472-4E18-4D7F-BE69-2A83ACAFEF2E}" type="presParOf" srcId="{DB3D6D55-8BAE-4FBC-A03E-ED01670B0C33}" destId="{54588D67-2344-46C7-8BB9-99138A33292B}" srcOrd="15" destOrd="0" presId="urn:microsoft.com/office/officeart/2005/8/layout/bProcess4"/>
    <dgm:cxn modelId="{94FA57D1-88A3-4CF4-9249-77BE9802DBDB}" type="presParOf" srcId="{DB3D6D55-8BAE-4FBC-A03E-ED01670B0C33}" destId="{39E8929E-D796-4738-A9F9-BB360B092770}" srcOrd="16" destOrd="0" presId="urn:microsoft.com/office/officeart/2005/8/layout/bProcess4"/>
    <dgm:cxn modelId="{C0718CE9-A77D-4497-B56E-64AF0A5AD59D}" type="presParOf" srcId="{39E8929E-D796-4738-A9F9-BB360B092770}" destId="{0B505574-2853-4DCB-9A55-B65C1901FB77}" srcOrd="0" destOrd="0" presId="urn:microsoft.com/office/officeart/2005/8/layout/bProcess4"/>
    <dgm:cxn modelId="{C2DE06A9-CE15-4EE5-AECE-D48995732437}" type="presParOf" srcId="{39E8929E-D796-4738-A9F9-BB360B092770}" destId="{F6A83D45-01D8-46EB-8757-E8135E23FFA6}" srcOrd="1" destOrd="0" presId="urn:microsoft.com/office/officeart/2005/8/layout/bProcess4"/>
    <dgm:cxn modelId="{37763B25-FB2D-4314-B1C7-CC53289684EF}" type="presParOf" srcId="{DB3D6D55-8BAE-4FBC-A03E-ED01670B0C33}" destId="{EC53D685-D3A3-4177-ABA4-A2B66C0C0B64}" srcOrd="17" destOrd="0" presId="urn:microsoft.com/office/officeart/2005/8/layout/bProcess4"/>
    <dgm:cxn modelId="{1FC74B4C-D0BF-4686-9F55-49308D2ECDB0}" type="presParOf" srcId="{DB3D6D55-8BAE-4FBC-A03E-ED01670B0C33}" destId="{9CD8CB05-4BF5-4CDF-9BE0-9F20A68F488F}" srcOrd="18" destOrd="0" presId="urn:microsoft.com/office/officeart/2005/8/layout/bProcess4"/>
    <dgm:cxn modelId="{4076E70B-E541-4551-8FE6-0E0C2690E667}" type="presParOf" srcId="{9CD8CB05-4BF5-4CDF-9BE0-9F20A68F488F}" destId="{B83A21F1-95C0-4430-8B3A-C6A3184B45D3}" srcOrd="0" destOrd="0" presId="urn:microsoft.com/office/officeart/2005/8/layout/bProcess4"/>
    <dgm:cxn modelId="{9896568A-11F4-4C42-906D-2DD544581C17}" type="presParOf" srcId="{9CD8CB05-4BF5-4CDF-9BE0-9F20A68F488F}" destId="{3B584E7E-FDAD-4A66-A4BF-7839FBB162C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76C0D-17E3-4749-BFCF-11535FBE207A}">
      <dsp:nvSpPr>
        <dsp:cNvPr id="0" name=""/>
        <dsp:cNvSpPr/>
      </dsp:nvSpPr>
      <dsp:spPr>
        <a:xfrm>
          <a:off x="0" y="100056"/>
          <a:ext cx="8424935" cy="145128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effectLst/>
              <a:latin typeface="Bookman Old Style" pitchFamily="18" charset="0"/>
              <a:cs typeface="Times New Roman" pitchFamily="18" charset="0"/>
            </a:rPr>
            <a:t>Одной из основных задач ФГОС ДО является:</a:t>
          </a:r>
          <a:endParaRPr lang="ru-RU" sz="2800" b="1" kern="1200" dirty="0">
            <a:solidFill>
              <a:schemeClr val="tx1"/>
            </a:solidFill>
            <a:effectLst/>
            <a:latin typeface="Bookman Old Style" pitchFamily="18" charset="0"/>
            <a:cs typeface="Times New Roman" pitchFamily="18" charset="0"/>
          </a:endParaRPr>
        </a:p>
      </dsp:txBody>
      <dsp:txXfrm>
        <a:off x="70846" y="170902"/>
        <a:ext cx="8283243" cy="13095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A2812-C0EB-429B-AF65-450A1B965FAB}">
      <dsp:nvSpPr>
        <dsp:cNvPr id="0" name=""/>
        <dsp:cNvSpPr/>
      </dsp:nvSpPr>
      <dsp:spPr>
        <a:xfrm>
          <a:off x="473407" y="6"/>
          <a:ext cx="2955592" cy="1295393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Times New Roman" pitchFamily="18" charset="0"/>
            </a:rPr>
            <a:t>Социально –   коммуникативное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  <a:cs typeface="Times New Roman" pitchFamily="18" charset="0"/>
            </a:rPr>
            <a:t> развитие 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itchFamily="18" charset="0"/>
            <a:cs typeface="Times New Roman" pitchFamily="18" charset="0"/>
          </a:endParaRPr>
        </a:p>
      </dsp:txBody>
      <dsp:txXfrm>
        <a:off x="536643" y="63242"/>
        <a:ext cx="2829120" cy="116892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A49D7-5D9B-4026-8278-DDE2082BE88E}">
      <dsp:nvSpPr>
        <dsp:cNvPr id="0" name=""/>
        <dsp:cNvSpPr/>
      </dsp:nvSpPr>
      <dsp:spPr>
        <a:xfrm>
          <a:off x="0" y="391311"/>
          <a:ext cx="3429024" cy="137160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Познавательное развитие</a:t>
          </a:r>
          <a:endParaRPr lang="ru-RU" sz="29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66956" y="458267"/>
        <a:ext cx="3295112" cy="123769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A49D7-5D9B-4026-8278-DDE2082BE88E}">
      <dsp:nvSpPr>
        <dsp:cNvPr id="0" name=""/>
        <dsp:cNvSpPr/>
      </dsp:nvSpPr>
      <dsp:spPr>
        <a:xfrm>
          <a:off x="0" y="205838"/>
          <a:ext cx="3971924" cy="158876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Познавательное развитие</a:t>
          </a:r>
          <a:endParaRPr lang="ru-RU" sz="33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77557" y="283395"/>
        <a:ext cx="3816810" cy="143365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A49D7-5D9B-4026-8278-DDE2082BE88E}">
      <dsp:nvSpPr>
        <dsp:cNvPr id="0" name=""/>
        <dsp:cNvSpPr/>
      </dsp:nvSpPr>
      <dsp:spPr>
        <a:xfrm>
          <a:off x="0" y="161527"/>
          <a:ext cx="3971924" cy="158876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Познавательное развитие</a:t>
          </a:r>
          <a:endParaRPr lang="ru-RU" sz="33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77557" y="239084"/>
        <a:ext cx="3816810" cy="143365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AB1D1-FF12-4156-AC9B-929742B61187}">
      <dsp:nvSpPr>
        <dsp:cNvPr id="0" name=""/>
        <dsp:cNvSpPr/>
      </dsp:nvSpPr>
      <dsp:spPr>
        <a:xfrm>
          <a:off x="932594" y="357"/>
          <a:ext cx="2666107" cy="1066442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Речевое развитие</a:t>
          </a:r>
          <a:endParaRPr lang="ru-RU" sz="3200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984653" y="52416"/>
        <a:ext cx="2561989" cy="96232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AB1D1-FF12-4156-AC9B-929742B61187}">
      <dsp:nvSpPr>
        <dsp:cNvPr id="0" name=""/>
        <dsp:cNvSpPr/>
      </dsp:nvSpPr>
      <dsp:spPr>
        <a:xfrm>
          <a:off x="1296145" y="178"/>
          <a:ext cx="2666107" cy="1066442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bg1"/>
              </a:solidFill>
              <a:latin typeface="Book Antiqua" pitchFamily="18" charset="0"/>
              <a:cs typeface="Times New Roman" pitchFamily="18" charset="0"/>
            </a:rPr>
            <a:t>Речевое развитие</a:t>
          </a:r>
          <a:endParaRPr lang="ru-RU" sz="3200" kern="1200" dirty="0">
            <a:solidFill>
              <a:schemeClr val="bg1"/>
            </a:solidFill>
            <a:latin typeface="Book Antiqua" pitchFamily="18" charset="0"/>
            <a:cs typeface="Times New Roman" pitchFamily="18" charset="0"/>
          </a:endParaRPr>
        </a:p>
      </dsp:txBody>
      <dsp:txXfrm>
        <a:off x="1348204" y="52237"/>
        <a:ext cx="2561989" cy="96232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12D2C-FE3E-48E7-9868-2756223E1D1D}">
      <dsp:nvSpPr>
        <dsp:cNvPr id="0" name=""/>
        <dsp:cNvSpPr/>
      </dsp:nvSpPr>
      <dsp:spPr>
        <a:xfrm>
          <a:off x="0" y="1309"/>
          <a:ext cx="3272940" cy="1141690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Художественно-эстетическое развитие</a:t>
          </a:r>
          <a:endParaRPr lang="ru-RU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55733" y="57042"/>
        <a:ext cx="3161474" cy="103022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12D2C-FE3E-48E7-9868-2756223E1D1D}">
      <dsp:nvSpPr>
        <dsp:cNvPr id="0" name=""/>
        <dsp:cNvSpPr/>
      </dsp:nvSpPr>
      <dsp:spPr>
        <a:xfrm>
          <a:off x="2" y="4"/>
          <a:ext cx="3272940" cy="1141690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Художественно-эстетическое развитие</a:t>
          </a:r>
          <a:endParaRPr lang="ru-RU" sz="2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55735" y="55737"/>
        <a:ext cx="3161474" cy="103022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3E8E2-8CCF-47F1-88E3-6C61ED9AAEA1}">
      <dsp:nvSpPr>
        <dsp:cNvPr id="0" name=""/>
        <dsp:cNvSpPr/>
      </dsp:nvSpPr>
      <dsp:spPr>
        <a:xfrm>
          <a:off x="0" y="0"/>
          <a:ext cx="2853928" cy="1141571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Физическое развитие</a:t>
          </a:r>
          <a:endParaRPr lang="ru-RU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55727" y="55727"/>
        <a:ext cx="2742474" cy="1030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C8091-BD03-4C57-87B1-2C0CD0FD8DDC}">
      <dsp:nvSpPr>
        <dsp:cNvPr id="0" name=""/>
        <dsp:cNvSpPr/>
      </dsp:nvSpPr>
      <dsp:spPr>
        <a:xfrm>
          <a:off x="10330" y="180141"/>
          <a:ext cx="8432453" cy="216410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15973" y="285784"/>
        <a:ext cx="8221167" cy="1952823"/>
      </dsp:txXfrm>
    </dsp:sp>
    <dsp:sp modelId="{660ECCEA-6515-49AC-B785-CDF0D4511A9E}">
      <dsp:nvSpPr>
        <dsp:cNvPr id="0" name=""/>
        <dsp:cNvSpPr/>
      </dsp:nvSpPr>
      <dsp:spPr>
        <a:xfrm>
          <a:off x="12869" y="2544691"/>
          <a:ext cx="8445330" cy="216410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18512" y="2650334"/>
        <a:ext cx="8234044" cy="195282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3E8E2-8CCF-47F1-88E3-6C61ED9AAEA1}">
      <dsp:nvSpPr>
        <dsp:cNvPr id="0" name=""/>
        <dsp:cNvSpPr/>
      </dsp:nvSpPr>
      <dsp:spPr>
        <a:xfrm>
          <a:off x="3" y="1428"/>
          <a:ext cx="2853928" cy="1141571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Физическое развитие</a:t>
          </a:r>
          <a:endParaRPr lang="ru-RU" sz="3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55730" y="57155"/>
        <a:ext cx="2742474" cy="103011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E839E-5390-4466-9A27-90DBAA27161E}">
      <dsp:nvSpPr>
        <dsp:cNvPr id="0" name=""/>
        <dsp:cNvSpPr/>
      </dsp:nvSpPr>
      <dsp:spPr>
        <a:xfrm>
          <a:off x="567848" y="0"/>
          <a:ext cx="4159265" cy="837961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  <a:effectLst/>
              <a:latin typeface="Bookman Old Style" pitchFamily="18" charset="0"/>
              <a:cs typeface="Times New Roman" pitchFamily="18" charset="0"/>
            </a:rPr>
            <a:t>Взаимодействие с родителями</a:t>
          </a:r>
          <a:endParaRPr lang="ru-RU" sz="2600" b="1" kern="1200" dirty="0">
            <a:solidFill>
              <a:schemeClr val="tx1"/>
            </a:solidFill>
            <a:effectLst/>
            <a:latin typeface="Bookman Old Style" pitchFamily="18" charset="0"/>
            <a:cs typeface="Times New Roman" pitchFamily="18" charset="0"/>
          </a:endParaRPr>
        </a:p>
      </dsp:txBody>
      <dsp:txXfrm>
        <a:off x="608754" y="40906"/>
        <a:ext cx="4077453" cy="75614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D9D8E-E9C7-4848-9C82-ED5DD897973D}">
      <dsp:nvSpPr>
        <dsp:cNvPr id="0" name=""/>
        <dsp:cNvSpPr/>
      </dsp:nvSpPr>
      <dsp:spPr>
        <a:xfrm>
          <a:off x="0" y="0"/>
          <a:ext cx="3672408" cy="483253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Bookman Old Style" pitchFamily="18" charset="0"/>
            </a:rPr>
            <a:t> </a:t>
          </a:r>
          <a:r>
            <a:rPr lang="ru-RU" sz="2000" b="1" kern="1200" dirty="0" smtClean="0">
              <a:solidFill>
                <a:schemeClr val="tx1"/>
              </a:solidFill>
              <a:latin typeface="Bookman Old Style" pitchFamily="18" charset="0"/>
            </a:rPr>
            <a:t>Цель :</a:t>
          </a:r>
          <a:endParaRPr lang="ru-RU" sz="2000" kern="1200" dirty="0">
            <a:solidFill>
              <a:schemeClr val="tx1"/>
            </a:solidFill>
            <a:latin typeface="Bookman Old Style" pitchFamily="18" charset="0"/>
          </a:endParaRPr>
        </a:p>
      </dsp:txBody>
      <dsp:txXfrm>
        <a:off x="23590" y="23590"/>
        <a:ext cx="3625228" cy="436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5A5A1-51DD-4879-8A16-F1F7BBD00034}">
      <dsp:nvSpPr>
        <dsp:cNvPr id="0" name=""/>
        <dsp:cNvSpPr/>
      </dsp:nvSpPr>
      <dsp:spPr>
        <a:xfrm>
          <a:off x="0" y="0"/>
          <a:ext cx="1224136" cy="1224136"/>
        </a:xfrm>
        <a:prstGeom prst="pie">
          <a:avLst>
            <a:gd name="adj1" fmla="val 5400000"/>
            <a:gd name="adj2" fmla="val 1620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8C1AF927-D254-4BD9-A386-82C5DE4855E8}">
      <dsp:nvSpPr>
        <dsp:cNvPr id="0" name=""/>
        <dsp:cNvSpPr/>
      </dsp:nvSpPr>
      <dsp:spPr>
        <a:xfrm>
          <a:off x="612068" y="0"/>
          <a:ext cx="6012667" cy="122413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Bookman Old Style" pitchFamily="18" charset="0"/>
            </a:rPr>
            <a:t>- Создание комплекса педагогических условий</a:t>
          </a:r>
          <a:endParaRPr lang="ru-RU" sz="1700" kern="1200" dirty="0">
            <a:solidFill>
              <a:schemeClr val="tx1"/>
            </a:solidFill>
            <a:latin typeface="Bookman Old Style" pitchFamily="18" charset="0"/>
          </a:endParaRPr>
        </a:p>
      </dsp:txBody>
      <dsp:txXfrm>
        <a:off x="612068" y="0"/>
        <a:ext cx="6012667" cy="367241"/>
      </dsp:txXfrm>
    </dsp:sp>
    <dsp:sp modelId="{B3C2BF68-4439-4A66-9434-B57EB0294EAB}">
      <dsp:nvSpPr>
        <dsp:cNvPr id="0" name=""/>
        <dsp:cNvSpPr/>
      </dsp:nvSpPr>
      <dsp:spPr>
        <a:xfrm>
          <a:off x="214224" y="367241"/>
          <a:ext cx="795687" cy="795687"/>
        </a:xfrm>
        <a:prstGeom prst="pie">
          <a:avLst>
            <a:gd name="adj1" fmla="val 5400000"/>
            <a:gd name="adj2" fmla="val 1620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C1EC1951-BD96-412F-9E7F-C42B0D3973B0}">
      <dsp:nvSpPr>
        <dsp:cNvPr id="0" name=""/>
        <dsp:cNvSpPr/>
      </dsp:nvSpPr>
      <dsp:spPr>
        <a:xfrm>
          <a:off x="612068" y="367241"/>
          <a:ext cx="6012667" cy="79568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Bookman Old Style" pitchFamily="18" charset="0"/>
            </a:rPr>
            <a:t>способствующих познавательному и речевому </a:t>
          </a:r>
          <a:endParaRPr lang="ru-RU" sz="1700" kern="1200" dirty="0">
            <a:solidFill>
              <a:schemeClr val="tx1"/>
            </a:solidFill>
            <a:latin typeface="Bookman Old Style" pitchFamily="18" charset="0"/>
          </a:endParaRPr>
        </a:p>
      </dsp:txBody>
      <dsp:txXfrm>
        <a:off x="612068" y="367241"/>
        <a:ext cx="6012667" cy="367240"/>
      </dsp:txXfrm>
    </dsp:sp>
    <dsp:sp modelId="{18728304-CF16-4DDD-8041-FE9868FCA520}">
      <dsp:nvSpPr>
        <dsp:cNvPr id="0" name=""/>
        <dsp:cNvSpPr/>
      </dsp:nvSpPr>
      <dsp:spPr>
        <a:xfrm>
          <a:off x="428447" y="734481"/>
          <a:ext cx="367240" cy="367240"/>
        </a:xfrm>
        <a:prstGeom prst="pie">
          <a:avLst>
            <a:gd name="adj1" fmla="val 5400000"/>
            <a:gd name="adj2" fmla="val 1620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2BF3F0BC-73A1-4044-A378-1FAB2B191650}">
      <dsp:nvSpPr>
        <dsp:cNvPr id="0" name=""/>
        <dsp:cNvSpPr/>
      </dsp:nvSpPr>
      <dsp:spPr>
        <a:xfrm>
          <a:off x="612068" y="734481"/>
          <a:ext cx="6012667" cy="36724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latin typeface="Bookman Old Style" pitchFamily="18" charset="0"/>
            </a:rPr>
            <a:t>развитию детей дошкольного возраста</a:t>
          </a:r>
          <a:endParaRPr lang="ru-RU" sz="1700" kern="1200" dirty="0">
            <a:solidFill>
              <a:schemeClr val="tx1"/>
            </a:solidFill>
            <a:latin typeface="Bookman Old Style" pitchFamily="18" charset="0"/>
          </a:endParaRPr>
        </a:p>
      </dsp:txBody>
      <dsp:txXfrm>
        <a:off x="612068" y="734481"/>
        <a:ext cx="6012667" cy="367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CC283-AF3D-4AB7-832C-1480118CA344}">
      <dsp:nvSpPr>
        <dsp:cNvPr id="0" name=""/>
        <dsp:cNvSpPr/>
      </dsp:nvSpPr>
      <dsp:spPr>
        <a:xfrm>
          <a:off x="0" y="0"/>
          <a:ext cx="3600400" cy="4446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  <a:latin typeface="Bookman Old Style" pitchFamily="18" charset="0"/>
            </a:rPr>
            <a:t>Средства достижения:</a:t>
          </a:r>
          <a:endParaRPr lang="ru-RU" sz="1900" kern="1200" dirty="0">
            <a:solidFill>
              <a:schemeClr val="tx1"/>
            </a:solidFill>
            <a:latin typeface="Bookman Old Style" pitchFamily="18" charset="0"/>
          </a:endParaRPr>
        </a:p>
      </dsp:txBody>
      <dsp:txXfrm>
        <a:off x="21704" y="21704"/>
        <a:ext cx="3556992" cy="4011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9C600-5D6B-4CC0-9F87-60675D339A2A}">
      <dsp:nvSpPr>
        <dsp:cNvPr id="0" name=""/>
        <dsp:cNvSpPr/>
      </dsp:nvSpPr>
      <dsp:spPr>
        <a:xfrm>
          <a:off x="0" y="0"/>
          <a:ext cx="1584176" cy="1584176"/>
        </a:xfrm>
        <a:prstGeom prst="pie">
          <a:avLst>
            <a:gd name="adj1" fmla="val 5400000"/>
            <a:gd name="adj2" fmla="val 1620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B66FE589-F719-4485-B831-92971431910E}">
      <dsp:nvSpPr>
        <dsp:cNvPr id="0" name=""/>
        <dsp:cNvSpPr/>
      </dsp:nvSpPr>
      <dsp:spPr>
        <a:xfrm>
          <a:off x="792088" y="0"/>
          <a:ext cx="5832647" cy="158417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Bookman Old Style" pitchFamily="18" charset="0"/>
            </a:rPr>
            <a:t>Современные образовательные технологии</a:t>
          </a:r>
          <a:endParaRPr lang="ru-RU" sz="1600" b="1" kern="1200" dirty="0">
            <a:solidFill>
              <a:schemeClr val="tx1"/>
            </a:solidFill>
            <a:latin typeface="Bookman Old Style" pitchFamily="18" charset="0"/>
          </a:endParaRPr>
        </a:p>
      </dsp:txBody>
      <dsp:txXfrm>
        <a:off x="792088" y="0"/>
        <a:ext cx="5832647" cy="475253"/>
      </dsp:txXfrm>
    </dsp:sp>
    <dsp:sp modelId="{0D8B0588-B64F-4A9A-8DDD-88A74164426C}">
      <dsp:nvSpPr>
        <dsp:cNvPr id="0" name=""/>
        <dsp:cNvSpPr/>
      </dsp:nvSpPr>
      <dsp:spPr>
        <a:xfrm>
          <a:off x="277231" y="475253"/>
          <a:ext cx="1029713" cy="1029713"/>
        </a:xfrm>
        <a:prstGeom prst="pie">
          <a:avLst>
            <a:gd name="adj1" fmla="val 5400000"/>
            <a:gd name="adj2" fmla="val 1620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0E2B078F-E49F-4C2F-B2D5-CF75E6D58623}">
      <dsp:nvSpPr>
        <dsp:cNvPr id="0" name=""/>
        <dsp:cNvSpPr/>
      </dsp:nvSpPr>
      <dsp:spPr>
        <a:xfrm>
          <a:off x="792088" y="475253"/>
          <a:ext cx="5832647" cy="102971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  <a:latin typeface="Book Antiqua" pitchFamily="18" charset="0"/>
          </a:endParaRPr>
        </a:p>
      </dsp:txBody>
      <dsp:txXfrm>
        <a:off x="792088" y="475253"/>
        <a:ext cx="5832647" cy="475252"/>
      </dsp:txXfrm>
    </dsp:sp>
    <dsp:sp modelId="{7236B39B-0554-4E21-AAFC-1779DF968DE2}">
      <dsp:nvSpPr>
        <dsp:cNvPr id="0" name=""/>
        <dsp:cNvSpPr/>
      </dsp:nvSpPr>
      <dsp:spPr>
        <a:xfrm>
          <a:off x="554461" y="950506"/>
          <a:ext cx="475252" cy="475252"/>
        </a:xfrm>
        <a:prstGeom prst="pie">
          <a:avLst>
            <a:gd name="adj1" fmla="val 5400000"/>
            <a:gd name="adj2" fmla="val 1620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40762F77-0083-4C0F-BB77-A0B42D0B36D3}">
      <dsp:nvSpPr>
        <dsp:cNvPr id="0" name=""/>
        <dsp:cNvSpPr/>
      </dsp:nvSpPr>
      <dsp:spPr>
        <a:xfrm>
          <a:off x="792088" y="950506"/>
          <a:ext cx="5832647" cy="47525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Bookman Old Style" pitchFamily="18" charset="0"/>
            </a:rPr>
            <a:t>Развивающая предметно-пространственная среда</a:t>
          </a:r>
          <a:endParaRPr lang="ru-RU" sz="1600" b="1" kern="1200" dirty="0">
            <a:solidFill>
              <a:schemeClr val="tx1"/>
            </a:solidFill>
            <a:latin typeface="Bookman Old Style" pitchFamily="18" charset="0"/>
          </a:endParaRPr>
        </a:p>
      </dsp:txBody>
      <dsp:txXfrm>
        <a:off x="792088" y="950506"/>
        <a:ext cx="5832647" cy="4752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40C42-FCF5-4185-8F06-FD334FBF87E4}">
      <dsp:nvSpPr>
        <dsp:cNvPr id="0" name=""/>
        <dsp:cNvSpPr/>
      </dsp:nvSpPr>
      <dsp:spPr>
        <a:xfrm rot="5400000">
          <a:off x="-692356" y="1958160"/>
          <a:ext cx="2792359" cy="32889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FACFACD9-3E63-4A6D-83F9-9A37F6DB1C44}">
      <dsp:nvSpPr>
        <dsp:cNvPr id="0" name=""/>
        <dsp:cNvSpPr/>
      </dsp:nvSpPr>
      <dsp:spPr>
        <a:xfrm>
          <a:off x="0" y="468300"/>
          <a:ext cx="3654356" cy="219261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atin typeface="Times New Roman" pitchFamily="18" charset="0"/>
              <a:cs typeface="Times New Roman" pitchFamily="18" charset="0"/>
            </a:rPr>
            <a:t>      </a:t>
          </a:r>
          <a:r>
            <a:rPr lang="ru-RU" sz="3600" b="1" kern="1200" dirty="0" smtClean="0">
              <a:latin typeface="Bookman Old Style" pitchFamily="18" charset="0"/>
              <a:cs typeface="Times New Roman" pitchFamily="18" charset="0"/>
            </a:rPr>
            <a:t>Задача</a:t>
          </a:r>
          <a:r>
            <a:rPr lang="ru-RU" sz="3600" kern="1200" dirty="0" smtClean="0">
              <a:latin typeface="Bookman Old Style" pitchFamily="18" charset="0"/>
              <a:cs typeface="Times New Roman" pitchFamily="18" charset="0"/>
            </a:rPr>
            <a:t> 1</a:t>
          </a:r>
          <a:endParaRPr lang="ru-RU" sz="3600" kern="1200" dirty="0">
            <a:latin typeface="Bookman Old Style" pitchFamily="18" charset="0"/>
            <a:cs typeface="Times New Roman" pitchFamily="18" charset="0"/>
          </a:endParaRPr>
        </a:p>
        <a:p>
          <a:pPr marL="171450" lvl="1" indent="-171450" algn="ctr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Реализовать педагогические образовательные технологии, направленные на познавательное и речевое развитие дошкольников</a:t>
          </a:r>
          <a:endParaRPr lang="ru-RU" sz="1600" b="1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4219" y="532519"/>
        <a:ext cx="3525918" cy="2064175"/>
      </dsp:txXfrm>
    </dsp:sp>
    <dsp:sp modelId="{DB638919-0AA2-4E9A-9D5E-B7CE1809919B}">
      <dsp:nvSpPr>
        <dsp:cNvPr id="0" name=""/>
        <dsp:cNvSpPr/>
      </dsp:nvSpPr>
      <dsp:spPr>
        <a:xfrm>
          <a:off x="713649" y="3362563"/>
          <a:ext cx="4665091" cy="32889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0E748F77-DF6B-4508-8375-0148099AD8FA}">
      <dsp:nvSpPr>
        <dsp:cNvPr id="0" name=""/>
        <dsp:cNvSpPr/>
      </dsp:nvSpPr>
      <dsp:spPr>
        <a:xfrm>
          <a:off x="0" y="3204594"/>
          <a:ext cx="3654356" cy="233662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atin typeface="Times New Roman" pitchFamily="18" charset="0"/>
              <a:cs typeface="Times New Roman" pitchFamily="18" charset="0"/>
            </a:rPr>
            <a:t>      </a:t>
          </a:r>
          <a:r>
            <a:rPr lang="ru-RU" sz="3600" b="1" kern="1200" dirty="0" smtClean="0">
              <a:latin typeface="Bookman Old Style" pitchFamily="18" charset="0"/>
              <a:cs typeface="Times New Roman" pitchFamily="18" charset="0"/>
            </a:rPr>
            <a:t>Задача</a:t>
          </a:r>
          <a:r>
            <a:rPr lang="ru-RU" sz="3600" kern="1200" dirty="0" smtClean="0">
              <a:latin typeface="Bookman Old Style" pitchFamily="18" charset="0"/>
              <a:cs typeface="Times New Roman" pitchFamily="18" charset="0"/>
            </a:rPr>
            <a:t> 2</a:t>
          </a:r>
          <a:endParaRPr lang="ru-RU" sz="3600" kern="1200" dirty="0">
            <a:latin typeface="Bookman Old Style" pitchFamily="18" charset="0"/>
            <a:cs typeface="Times New Roman" pitchFamily="18" charset="0"/>
          </a:endParaRPr>
        </a:p>
        <a:p>
          <a:pPr marL="171450" lvl="1" indent="-171450" algn="ctr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baseline="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Внедрить современные формы и методы взаимодействия всех участников образовательного процесса</a:t>
          </a:r>
          <a:endParaRPr lang="ru-RU" sz="1600" b="1" kern="1200" baseline="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8437" y="3273031"/>
        <a:ext cx="3517482" cy="2199750"/>
      </dsp:txXfrm>
    </dsp:sp>
    <dsp:sp modelId="{8864A591-AE15-4F26-8A49-83E6982A2523}">
      <dsp:nvSpPr>
        <dsp:cNvPr id="0" name=""/>
        <dsp:cNvSpPr/>
      </dsp:nvSpPr>
      <dsp:spPr>
        <a:xfrm>
          <a:off x="4680524" y="3132589"/>
          <a:ext cx="3654356" cy="248063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atin typeface="Bookman Old Style" pitchFamily="18" charset="0"/>
              <a:cs typeface="Times New Roman" pitchFamily="18" charset="0"/>
            </a:rPr>
            <a:t>Задача 3</a:t>
          </a:r>
        </a:p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Обогатить предметно-пространственную, способствующую развитию и совершенствованию речи и познавательных процессов детей дошкольного возраста.</a:t>
          </a:r>
          <a:endParaRPr lang="ru-RU" sz="3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53179" y="3205244"/>
        <a:ext cx="3509046" cy="23353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7D474-BFD6-42F2-B6D6-92E32BA946D4}">
      <dsp:nvSpPr>
        <dsp:cNvPr id="0" name=""/>
        <dsp:cNvSpPr/>
      </dsp:nvSpPr>
      <dsp:spPr>
        <a:xfrm>
          <a:off x="0" y="742241"/>
          <a:ext cx="703934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27451-92ED-45B2-AF7F-F2B8C7A3BAB1}">
      <dsp:nvSpPr>
        <dsp:cNvPr id="0" name=""/>
        <dsp:cNvSpPr/>
      </dsp:nvSpPr>
      <dsp:spPr>
        <a:xfrm>
          <a:off x="351967" y="447041"/>
          <a:ext cx="4927538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249" tIns="0" rIns="18624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Социально – коммуникативное развитие</a:t>
          </a:r>
          <a:endParaRPr lang="ru-RU" sz="2000" kern="1200" dirty="0"/>
        </a:p>
      </dsp:txBody>
      <dsp:txXfrm>
        <a:off x="380788" y="475862"/>
        <a:ext cx="4869896" cy="532758"/>
      </dsp:txXfrm>
    </dsp:sp>
    <dsp:sp modelId="{5C3F9FC8-76E5-4B7A-92D2-8948B9CC7DBD}">
      <dsp:nvSpPr>
        <dsp:cNvPr id="0" name=""/>
        <dsp:cNvSpPr/>
      </dsp:nvSpPr>
      <dsp:spPr>
        <a:xfrm>
          <a:off x="0" y="1649441"/>
          <a:ext cx="703934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ED12C-9C45-4C29-A28A-6F3084ACA8A7}">
      <dsp:nvSpPr>
        <dsp:cNvPr id="0" name=""/>
        <dsp:cNvSpPr/>
      </dsp:nvSpPr>
      <dsp:spPr>
        <a:xfrm>
          <a:off x="351967" y="1354241"/>
          <a:ext cx="4927538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249" tIns="0" rIns="18624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Познавательное развитие</a:t>
          </a:r>
          <a:endParaRPr lang="ru-RU" sz="2000" kern="1200" dirty="0"/>
        </a:p>
      </dsp:txBody>
      <dsp:txXfrm>
        <a:off x="380788" y="1383062"/>
        <a:ext cx="4869896" cy="532758"/>
      </dsp:txXfrm>
    </dsp:sp>
    <dsp:sp modelId="{4EC82D6A-F3FA-41C8-B635-FF51ABFB916D}">
      <dsp:nvSpPr>
        <dsp:cNvPr id="0" name=""/>
        <dsp:cNvSpPr/>
      </dsp:nvSpPr>
      <dsp:spPr>
        <a:xfrm>
          <a:off x="0" y="2556641"/>
          <a:ext cx="703934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6EDF6-2C83-44C3-B457-C60DDA5A155C}">
      <dsp:nvSpPr>
        <dsp:cNvPr id="0" name=""/>
        <dsp:cNvSpPr/>
      </dsp:nvSpPr>
      <dsp:spPr>
        <a:xfrm>
          <a:off x="351967" y="2261441"/>
          <a:ext cx="4927538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249" tIns="0" rIns="18624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Речевое развитие</a:t>
          </a:r>
          <a:endParaRPr lang="ru-RU" sz="2000" kern="1200" dirty="0"/>
        </a:p>
      </dsp:txBody>
      <dsp:txXfrm>
        <a:off x="380788" y="2290262"/>
        <a:ext cx="4869896" cy="532758"/>
      </dsp:txXfrm>
    </dsp:sp>
    <dsp:sp modelId="{E53683C6-2614-4D2C-B470-D46A705FE1CA}">
      <dsp:nvSpPr>
        <dsp:cNvPr id="0" name=""/>
        <dsp:cNvSpPr/>
      </dsp:nvSpPr>
      <dsp:spPr>
        <a:xfrm>
          <a:off x="0" y="3463841"/>
          <a:ext cx="703934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86178-404A-45FF-8D58-71EA9789C184}">
      <dsp:nvSpPr>
        <dsp:cNvPr id="0" name=""/>
        <dsp:cNvSpPr/>
      </dsp:nvSpPr>
      <dsp:spPr>
        <a:xfrm>
          <a:off x="351967" y="3168641"/>
          <a:ext cx="4927538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249" tIns="0" rIns="18624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Художественно – эстетическое развитие </a:t>
          </a:r>
          <a:endParaRPr lang="ru-RU" sz="2000" kern="1200" dirty="0"/>
        </a:p>
      </dsp:txBody>
      <dsp:txXfrm>
        <a:off x="380788" y="3197462"/>
        <a:ext cx="4869896" cy="532758"/>
      </dsp:txXfrm>
    </dsp:sp>
    <dsp:sp modelId="{95A6D90E-75CD-4797-99CF-2AE8D30E851F}">
      <dsp:nvSpPr>
        <dsp:cNvPr id="0" name=""/>
        <dsp:cNvSpPr/>
      </dsp:nvSpPr>
      <dsp:spPr>
        <a:xfrm>
          <a:off x="0" y="4371041"/>
          <a:ext cx="703934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FABC5-7C9D-41E6-BBFD-F54E349F1564}">
      <dsp:nvSpPr>
        <dsp:cNvPr id="0" name=""/>
        <dsp:cNvSpPr/>
      </dsp:nvSpPr>
      <dsp:spPr>
        <a:xfrm>
          <a:off x="324249" y="4054085"/>
          <a:ext cx="4927538" cy="590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249" tIns="0" rIns="18624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Физическое развитие</a:t>
          </a:r>
          <a:endParaRPr lang="ru-RU" sz="2000" kern="1200" dirty="0"/>
        </a:p>
      </dsp:txBody>
      <dsp:txXfrm>
        <a:off x="353070" y="4082906"/>
        <a:ext cx="4869896" cy="5327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934F8-0A00-4E86-A11C-7D7BDBEA216C}">
      <dsp:nvSpPr>
        <dsp:cNvPr id="0" name=""/>
        <dsp:cNvSpPr/>
      </dsp:nvSpPr>
      <dsp:spPr>
        <a:xfrm rot="5531988">
          <a:off x="-204388" y="1385378"/>
          <a:ext cx="1722253" cy="1634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0C7560-E3B1-4E89-A7C9-81EA803E6112}">
      <dsp:nvSpPr>
        <dsp:cNvPr id="0" name=""/>
        <dsp:cNvSpPr/>
      </dsp:nvSpPr>
      <dsp:spPr>
        <a:xfrm>
          <a:off x="69776" y="315892"/>
          <a:ext cx="2321865" cy="1128335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Доброжелательная атмосфера в группе и коллективе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102824" y="348940"/>
        <a:ext cx="2255769" cy="1062239"/>
      </dsp:txXfrm>
    </dsp:sp>
    <dsp:sp modelId="{D3B99BE7-EA68-4E95-8ADA-3626B0F1A7DD}">
      <dsp:nvSpPr>
        <dsp:cNvPr id="0" name=""/>
        <dsp:cNvSpPr/>
      </dsp:nvSpPr>
      <dsp:spPr>
        <a:xfrm rot="5394373">
          <a:off x="-194251" y="3077779"/>
          <a:ext cx="1638554" cy="163466"/>
        </a:xfrm>
        <a:prstGeom prst="rect">
          <a:avLst/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1767E6-AA78-4B2E-8726-01DA0C65E3BD}">
      <dsp:nvSpPr>
        <dsp:cNvPr id="0" name=""/>
        <dsp:cNvSpPr/>
      </dsp:nvSpPr>
      <dsp:spPr>
        <a:xfrm>
          <a:off x="0" y="1745159"/>
          <a:ext cx="2329202" cy="173262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Психологические методы и приемы (поощрение, похвала, одобрение)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50747" y="1795906"/>
        <a:ext cx="2227708" cy="1631134"/>
      </dsp:txXfrm>
    </dsp:sp>
    <dsp:sp modelId="{D1EDB108-B3A2-499A-9293-D02292380D37}">
      <dsp:nvSpPr>
        <dsp:cNvPr id="0" name=""/>
        <dsp:cNvSpPr/>
      </dsp:nvSpPr>
      <dsp:spPr>
        <a:xfrm rot="5400000">
          <a:off x="-50772" y="4582139"/>
          <a:ext cx="1354278" cy="163466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C0B8EB-AC52-4D9E-950D-36A0C20AFE2D}">
      <dsp:nvSpPr>
        <dsp:cNvPr id="0" name=""/>
        <dsp:cNvSpPr/>
      </dsp:nvSpPr>
      <dsp:spPr>
        <a:xfrm>
          <a:off x="259134" y="3715425"/>
          <a:ext cx="1816298" cy="108977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Работа с родителями, родители-партнеры.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291053" y="3747344"/>
        <a:ext cx="1752460" cy="1025941"/>
      </dsp:txXfrm>
    </dsp:sp>
    <dsp:sp modelId="{3F60065F-17AF-42CE-B0BA-3DA02B7D5AC3}">
      <dsp:nvSpPr>
        <dsp:cNvPr id="0" name=""/>
        <dsp:cNvSpPr/>
      </dsp:nvSpPr>
      <dsp:spPr>
        <a:xfrm>
          <a:off x="630339" y="5263251"/>
          <a:ext cx="3195187" cy="163466"/>
        </a:xfrm>
        <a:prstGeom prst="rect">
          <a:avLst/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0CB574-6D0B-4656-8FE8-55F4157918EC}">
      <dsp:nvSpPr>
        <dsp:cNvPr id="0" name=""/>
        <dsp:cNvSpPr/>
      </dsp:nvSpPr>
      <dsp:spPr>
        <a:xfrm>
          <a:off x="259134" y="5077649"/>
          <a:ext cx="1816298" cy="108977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Разработка и реализация тематических проектов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291053" y="5109568"/>
        <a:ext cx="1752460" cy="1025941"/>
      </dsp:txXfrm>
    </dsp:sp>
    <dsp:sp modelId="{82DA3737-69AC-43E7-A255-C11ABFEFCA1F}">
      <dsp:nvSpPr>
        <dsp:cNvPr id="0" name=""/>
        <dsp:cNvSpPr/>
      </dsp:nvSpPr>
      <dsp:spPr>
        <a:xfrm rot="16200000">
          <a:off x="3153196" y="4582139"/>
          <a:ext cx="1354278" cy="163466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1B0DEC-53A0-48B0-9C24-AE13513574C1}">
      <dsp:nvSpPr>
        <dsp:cNvPr id="0" name=""/>
        <dsp:cNvSpPr/>
      </dsp:nvSpPr>
      <dsp:spPr>
        <a:xfrm>
          <a:off x="3272128" y="5077649"/>
          <a:ext cx="2198247" cy="108977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Коллективные творческие работы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3304047" y="5109568"/>
        <a:ext cx="2134409" cy="1025941"/>
      </dsp:txXfrm>
    </dsp:sp>
    <dsp:sp modelId="{DA4E2024-41F3-40A6-AED9-638085DCF588}">
      <dsp:nvSpPr>
        <dsp:cNvPr id="0" name=""/>
        <dsp:cNvSpPr/>
      </dsp:nvSpPr>
      <dsp:spPr>
        <a:xfrm rot="16200000">
          <a:off x="3153196" y="3219916"/>
          <a:ext cx="1354278" cy="163466"/>
        </a:xfrm>
        <a:prstGeom prst="rect">
          <a:avLst/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FCFFB9-15E2-4936-B3AC-3D582D608C1E}">
      <dsp:nvSpPr>
        <dsp:cNvPr id="0" name=""/>
        <dsp:cNvSpPr/>
      </dsp:nvSpPr>
      <dsp:spPr>
        <a:xfrm>
          <a:off x="3463103" y="3715425"/>
          <a:ext cx="1816298" cy="108977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Организация выставок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3495022" y="3747344"/>
        <a:ext cx="1752460" cy="1025941"/>
      </dsp:txXfrm>
    </dsp:sp>
    <dsp:sp modelId="{ECBAB242-5219-4295-A83B-123BCE7686EB}">
      <dsp:nvSpPr>
        <dsp:cNvPr id="0" name=""/>
        <dsp:cNvSpPr/>
      </dsp:nvSpPr>
      <dsp:spPr>
        <a:xfrm rot="15811884">
          <a:off x="2856548" y="1665213"/>
          <a:ext cx="1750378" cy="163466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F8270F-D6FA-4505-A617-CDA098DDF56A}">
      <dsp:nvSpPr>
        <dsp:cNvPr id="0" name=""/>
        <dsp:cNvSpPr/>
      </dsp:nvSpPr>
      <dsp:spPr>
        <a:xfrm>
          <a:off x="3463103" y="2353201"/>
          <a:ext cx="1816298" cy="108977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Усовершенствование и обновление центров ППС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3495022" y="2385120"/>
        <a:ext cx="1752460" cy="1025941"/>
      </dsp:txXfrm>
    </dsp:sp>
    <dsp:sp modelId="{54588D67-2344-46C7-8BB9-99138A33292B}">
      <dsp:nvSpPr>
        <dsp:cNvPr id="0" name=""/>
        <dsp:cNvSpPr/>
      </dsp:nvSpPr>
      <dsp:spPr>
        <a:xfrm rot="21367768">
          <a:off x="3635856" y="683496"/>
          <a:ext cx="3141436" cy="163466"/>
        </a:xfrm>
        <a:prstGeom prst="rect">
          <a:avLst/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C6EBDB-53F5-467D-9318-88E7C98CBB65}">
      <dsp:nvSpPr>
        <dsp:cNvPr id="0" name=""/>
        <dsp:cNvSpPr/>
      </dsp:nvSpPr>
      <dsp:spPr>
        <a:xfrm>
          <a:off x="2734068" y="315892"/>
          <a:ext cx="2879977" cy="166583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Социально-игровые технологии, сказотерапия,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 кейс-технологии, мультимедиа</a:t>
          </a:r>
          <a:endParaRPr lang="ru-RU" sz="1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2782859" y="364683"/>
        <a:ext cx="2782395" cy="1568254"/>
      </dsp:txXfrm>
    </dsp:sp>
    <dsp:sp modelId="{EC53D685-D3A3-4177-ABA4-A2B66C0C0B64}">
      <dsp:nvSpPr>
        <dsp:cNvPr id="0" name=""/>
        <dsp:cNvSpPr/>
      </dsp:nvSpPr>
      <dsp:spPr>
        <a:xfrm rot="5399582">
          <a:off x="6081155" y="1270108"/>
          <a:ext cx="1385277" cy="163466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A83D45-01D8-46EB-8757-E8135E23FFA6}">
      <dsp:nvSpPr>
        <dsp:cNvPr id="0" name=""/>
        <dsp:cNvSpPr/>
      </dsp:nvSpPr>
      <dsp:spPr>
        <a:xfrm>
          <a:off x="6406478" y="387894"/>
          <a:ext cx="1816298" cy="108977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Использование в работе опыта педагогов ДОУ</a:t>
          </a:r>
          <a:endParaRPr lang="ru-RU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6438397" y="419813"/>
        <a:ext cx="1752460" cy="1025941"/>
      </dsp:txXfrm>
    </dsp:sp>
    <dsp:sp modelId="{3B584E7E-FDAD-4A66-A4BF-7839FBB162CE}">
      <dsp:nvSpPr>
        <dsp:cNvPr id="0" name=""/>
        <dsp:cNvSpPr/>
      </dsp:nvSpPr>
      <dsp:spPr>
        <a:xfrm>
          <a:off x="6410619" y="1777144"/>
          <a:ext cx="1816298" cy="108977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rPr>
            <a:t>ИКТ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  <a:cs typeface="Times New Roman" pitchFamily="18" charset="0"/>
          </a:endParaRPr>
        </a:p>
      </dsp:txBody>
      <dsp:txXfrm>
        <a:off x="6442538" y="1809063"/>
        <a:ext cx="1752460" cy="1025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F8E2F-558A-4A58-BF15-530AD13EE1DA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4358-314B-4379-928E-DA7DDAF29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2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E4358-314B-4379-928E-DA7DDAF29A6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57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6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724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6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7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60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58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68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0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2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83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0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5CA46-377C-409F-8B7F-83C7E05C44F4}" type="datetimeFigureOut">
              <a:rPr lang="ru-RU" smtClean="0"/>
              <a:t>07.09.2022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22E9-2199-4169-901E-075CBAFC3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15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12.jp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10.xml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19.jpg"/><Relationship Id="rId7" Type="http://schemas.openxmlformats.org/officeDocument/2006/relationships/diagramLayout" Target="../diagrams/layout1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image" Target="../media/image21.jpg"/><Relationship Id="rId10" Type="http://schemas.microsoft.com/office/2007/relationships/diagramDrawing" Target="../diagrams/drawing11.xml"/><Relationship Id="rId4" Type="http://schemas.openxmlformats.org/officeDocument/2006/relationships/image" Target="../media/image20.jpeg"/><Relationship Id="rId9" Type="http://schemas.openxmlformats.org/officeDocument/2006/relationships/diagramColors" Target="../diagrams/colors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3.jpg"/><Relationship Id="rId7" Type="http://schemas.openxmlformats.org/officeDocument/2006/relationships/diagramColors" Target="../diagrams/colors1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5.jp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8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31.jp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33.jpg"/><Relationship Id="rId7" Type="http://schemas.openxmlformats.org/officeDocument/2006/relationships/diagramLayout" Target="../diagrams/layout1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5" Type="http://schemas.openxmlformats.org/officeDocument/2006/relationships/image" Target="../media/image35.jpg"/><Relationship Id="rId10" Type="http://schemas.microsoft.com/office/2007/relationships/diagramDrawing" Target="../diagrams/drawing15.xml"/><Relationship Id="rId4" Type="http://schemas.openxmlformats.org/officeDocument/2006/relationships/image" Target="../media/image34.jpg"/><Relationship Id="rId9" Type="http://schemas.openxmlformats.org/officeDocument/2006/relationships/diagramColors" Target="../diagrams/colors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37.jpg"/><Relationship Id="rId7" Type="http://schemas.openxmlformats.org/officeDocument/2006/relationships/diagramLayout" Target="../diagrams/layout16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6.xml"/><Relationship Id="rId5" Type="http://schemas.openxmlformats.org/officeDocument/2006/relationships/image" Target="../media/image39.jpeg"/><Relationship Id="rId10" Type="http://schemas.microsoft.com/office/2007/relationships/diagramDrawing" Target="../diagrams/drawing16.xml"/><Relationship Id="rId4" Type="http://schemas.openxmlformats.org/officeDocument/2006/relationships/image" Target="../media/image38.jpg"/><Relationship Id="rId9" Type="http://schemas.openxmlformats.org/officeDocument/2006/relationships/diagramColors" Target="../diagrams/colors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image" Target="../media/image8.jpg"/><Relationship Id="rId7" Type="http://schemas.openxmlformats.org/officeDocument/2006/relationships/diagramData" Target="../diagrams/data18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microsoft.com/office/2007/relationships/diagramDrawing" Target="../diagrams/drawing18.xml"/><Relationship Id="rId5" Type="http://schemas.openxmlformats.org/officeDocument/2006/relationships/image" Target="../media/image45.jpg"/><Relationship Id="rId10" Type="http://schemas.openxmlformats.org/officeDocument/2006/relationships/diagramColors" Target="../diagrams/colors18.xml"/><Relationship Id="rId4" Type="http://schemas.openxmlformats.org/officeDocument/2006/relationships/image" Target="../media/image44.jpg"/><Relationship Id="rId9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48.jpeg"/><Relationship Id="rId7" Type="http://schemas.openxmlformats.org/officeDocument/2006/relationships/diagramLayout" Target="../diagrams/layout19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9.xml"/><Relationship Id="rId5" Type="http://schemas.openxmlformats.org/officeDocument/2006/relationships/image" Target="../media/image50.jpg"/><Relationship Id="rId10" Type="http://schemas.microsoft.com/office/2007/relationships/diagramDrawing" Target="../diagrams/drawing19.xml"/><Relationship Id="rId4" Type="http://schemas.openxmlformats.org/officeDocument/2006/relationships/image" Target="../media/image49.jpg"/><Relationship Id="rId9" Type="http://schemas.openxmlformats.org/officeDocument/2006/relationships/diagramColors" Target="../diagrams/colors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52.jpg"/><Relationship Id="rId7" Type="http://schemas.openxmlformats.org/officeDocument/2006/relationships/diagramColors" Target="../diagrams/colors20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Relationship Id="rId9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61.jpeg"/><Relationship Id="rId7" Type="http://schemas.openxmlformats.org/officeDocument/2006/relationships/diagramColors" Target="../diagrams/colors21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Layout" Target="../diagrams/layout22.xml"/><Relationship Id="rId7" Type="http://schemas.openxmlformats.org/officeDocument/2006/relationships/image" Target="../media/image62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openxmlformats.org/officeDocument/2006/relationships/image" Target="../media/image66.jpeg"/><Relationship Id="rId5" Type="http://schemas.openxmlformats.org/officeDocument/2006/relationships/diagramColors" Target="../diagrams/colors22.xml"/><Relationship Id="rId10" Type="http://schemas.openxmlformats.org/officeDocument/2006/relationships/image" Target="../media/image65.jpeg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diagramLayout" Target="../diagrams/layout23.xml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11" Type="http://schemas.openxmlformats.org/officeDocument/2006/relationships/image" Target="../media/image71.jpeg"/><Relationship Id="rId5" Type="http://schemas.openxmlformats.org/officeDocument/2006/relationships/diagramColors" Target="../diagrams/colors23.xml"/><Relationship Id="rId10" Type="http://schemas.openxmlformats.org/officeDocument/2006/relationships/image" Target="../media/image70.jpeg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75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10" Type="http://schemas.openxmlformats.org/officeDocument/2006/relationships/image" Target="../media/image78.jpe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3" Type="http://schemas.openxmlformats.org/officeDocument/2006/relationships/diagramLayout" Target="../diagrams/layout3.xml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332656"/>
            <a:ext cx="6223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                </a:t>
            </a:r>
            <a:r>
              <a:rPr lang="ru-RU" sz="2800" b="1" dirty="0" smtClean="0">
                <a:latin typeface="Book Antiqua" pitchFamily="18" charset="0"/>
              </a:rPr>
              <a:t>Аналитический отчет          </a:t>
            </a:r>
            <a:endParaRPr lang="ru-RU" sz="2800" b="1" dirty="0"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7154" y="4941490"/>
            <a:ext cx="3860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Book Antiqua" pitchFamily="18" charset="0"/>
              </a:rPr>
              <a:t>Воспитатель </a:t>
            </a:r>
          </a:p>
          <a:p>
            <a:r>
              <a:rPr lang="ru-RU" b="1" i="1" dirty="0" smtClean="0">
                <a:latin typeface="Book Antiqua" pitchFamily="18" charset="0"/>
              </a:rPr>
              <a:t>МБДОУ детского сада -№ 413</a:t>
            </a:r>
          </a:p>
          <a:p>
            <a:r>
              <a:rPr lang="ru-RU" b="1" i="1" dirty="0" smtClean="0">
                <a:latin typeface="Book Antiqua" pitchFamily="18" charset="0"/>
              </a:rPr>
              <a:t>Кулакова Марина Владиславовна</a:t>
            </a:r>
            <a:endParaRPr lang="ru-RU" b="1" i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039" y="1268760"/>
            <a:ext cx="88569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latin typeface="Bookman Old Style" pitchFamily="18" charset="0"/>
              </a:rPr>
              <a:t>Создание комплекса педагогических условий, </a:t>
            </a:r>
          </a:p>
          <a:p>
            <a:pPr algn="ctr"/>
            <a:r>
              <a:rPr lang="ru-RU" sz="2400" b="1" dirty="0" smtClean="0">
                <a:latin typeface="Bookman Old Style" pitchFamily="18" charset="0"/>
              </a:rPr>
              <a:t>способствующих</a:t>
            </a:r>
          </a:p>
          <a:p>
            <a:pPr algn="ctr"/>
            <a:r>
              <a:rPr lang="ru-RU" sz="2400" b="1" dirty="0" smtClean="0">
                <a:latin typeface="Bookman Old Style" pitchFamily="18" charset="0"/>
              </a:rPr>
              <a:t> </a:t>
            </a:r>
            <a:r>
              <a:rPr lang="ru-RU" sz="2400" b="1" u="sng" dirty="0" smtClean="0">
                <a:latin typeface="Bookman Old Style" pitchFamily="18" charset="0"/>
              </a:rPr>
              <a:t>познавательному и речевому развитию</a:t>
            </a:r>
          </a:p>
          <a:p>
            <a:pPr algn="ctr"/>
            <a:r>
              <a:rPr lang="ru-RU" sz="2400" b="1" dirty="0" smtClean="0">
                <a:latin typeface="Bookman Old Style" pitchFamily="18" charset="0"/>
              </a:rPr>
              <a:t>детей дошкольного возраста через реализацию </a:t>
            </a:r>
          </a:p>
          <a:p>
            <a:pPr algn="ctr"/>
            <a:r>
              <a:rPr lang="ru-RU" sz="2400" b="1" dirty="0" smtClean="0">
                <a:latin typeface="Bookman Old Style" pitchFamily="18" charset="0"/>
              </a:rPr>
              <a:t>современных образовательных технологий и организации</a:t>
            </a:r>
          </a:p>
          <a:p>
            <a:pPr algn="ctr"/>
            <a:r>
              <a:rPr lang="ru-RU" sz="2400" b="1" dirty="0" smtClean="0">
                <a:latin typeface="Bookman Old Style" pitchFamily="18" charset="0"/>
              </a:rPr>
              <a:t>предметно-пространственной среды.</a:t>
            </a:r>
            <a:endParaRPr lang="ru-RU" sz="24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1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215355"/>
            <a:ext cx="2228850" cy="2971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Схема 9"/>
          <p:cNvGraphicFramePr/>
          <p:nvPr/>
        </p:nvGraphicFramePr>
        <p:xfrm>
          <a:off x="838200" y="4267200"/>
          <a:ext cx="38100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548680"/>
            <a:ext cx="2581897" cy="1936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3573016"/>
            <a:ext cx="1962150" cy="261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64909" y="3992563"/>
            <a:ext cx="61382" cy="46037"/>
          </a:xfrm>
        </p:spPr>
      </p:pic>
      <p:pic>
        <p:nvPicPr>
          <p:cNvPr id="17" name="Рисунок 16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532" y="3733800"/>
            <a:ext cx="3692660" cy="276949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3200400" y="2743200"/>
            <a:ext cx="2971800" cy="13338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b="1" dirty="0">
              <a:solidFill>
                <a:schemeClr val="bg1"/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961" y="309767"/>
            <a:ext cx="2895916" cy="21719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86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438" y="286691"/>
            <a:ext cx="4207543" cy="31556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45" y="3861048"/>
            <a:ext cx="2055927" cy="2741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271" y="231429"/>
            <a:ext cx="3691422" cy="27685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3313591"/>
            <a:ext cx="2528745" cy="3371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275857" y="2777834"/>
            <a:ext cx="2952328" cy="1332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 Antiqua" pitchFamily="18" charset="0"/>
                <a:cs typeface="Times New Roman" pitchFamily="18" charset="0"/>
              </a:rPr>
              <a:t>Социально-коммуникативное </a:t>
            </a:r>
          </a:p>
          <a:p>
            <a:pPr algn="ctr"/>
            <a:r>
              <a:rPr lang="ru-RU" b="1" dirty="0" smtClean="0">
                <a:latin typeface="Book Antiqua" pitchFamily="18" charset="0"/>
                <a:cs typeface="Times New Roman" pitchFamily="18" charset="0"/>
              </a:rPr>
              <a:t>развитие</a:t>
            </a:r>
            <a:endParaRPr lang="ru-RU" b="1" dirty="0">
              <a:latin typeface="Book Antiqu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2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3411355"/>
            <a:ext cx="3600400" cy="3268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918" y="260664"/>
            <a:ext cx="3793066" cy="284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3191255"/>
            <a:ext cx="2901778" cy="3264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585201"/>
            <a:ext cx="3883290" cy="21957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01140256"/>
              </p:ext>
            </p:extLst>
          </p:nvPr>
        </p:nvGraphicFramePr>
        <p:xfrm>
          <a:off x="2713484" y="2565276"/>
          <a:ext cx="34290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8975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546" y="3429000"/>
            <a:ext cx="3966936" cy="2975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8406" y="3556613"/>
            <a:ext cx="3689886" cy="27674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49267215"/>
              </p:ext>
            </p:extLst>
          </p:nvPr>
        </p:nvGraphicFramePr>
        <p:xfrm>
          <a:off x="571472" y="500042"/>
          <a:ext cx="3429024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4482" y="548680"/>
            <a:ext cx="3361569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2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80789409"/>
              </p:ext>
            </p:extLst>
          </p:nvPr>
        </p:nvGraphicFramePr>
        <p:xfrm>
          <a:off x="457200" y="4419600"/>
          <a:ext cx="3971924" cy="1938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10869">
            <a:off x="691401" y="902399"/>
            <a:ext cx="3877936" cy="2908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052" y="476672"/>
            <a:ext cx="3238872" cy="26087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7680" y="3293243"/>
            <a:ext cx="2583615" cy="3444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379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05775027"/>
              </p:ext>
            </p:extLst>
          </p:nvPr>
        </p:nvGraphicFramePr>
        <p:xfrm>
          <a:off x="284246" y="4221088"/>
          <a:ext cx="3971924" cy="1938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63" y="764704"/>
            <a:ext cx="2889539" cy="2167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3278074"/>
            <a:ext cx="4545722" cy="34092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285728"/>
            <a:ext cx="2329476" cy="3647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764704"/>
            <a:ext cx="2889538" cy="2167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8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038" y="609600"/>
            <a:ext cx="4165601" cy="3124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61" y="3886200"/>
            <a:ext cx="3646189" cy="27346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487" y="3962400"/>
            <a:ext cx="3534550" cy="2650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7549" y="1071546"/>
            <a:ext cx="1875247" cy="2500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52824563"/>
              </p:ext>
            </p:extLst>
          </p:nvPr>
        </p:nvGraphicFramePr>
        <p:xfrm>
          <a:off x="2639339" y="3429000"/>
          <a:ext cx="40386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9997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038" y="609600"/>
            <a:ext cx="4165601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273" y="4045718"/>
            <a:ext cx="3312368" cy="24842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487" y="3962400"/>
            <a:ext cx="3534550" cy="2650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3412" y="1124744"/>
            <a:ext cx="2747020" cy="22544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77897773"/>
              </p:ext>
            </p:extLst>
          </p:nvPr>
        </p:nvGraphicFramePr>
        <p:xfrm>
          <a:off x="2195736" y="3200400"/>
          <a:ext cx="40386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071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692696"/>
            <a:ext cx="3733800" cy="2800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83124956"/>
              </p:ext>
            </p:extLst>
          </p:nvPr>
        </p:nvGraphicFramePr>
        <p:xfrm>
          <a:off x="685800" y="5334000"/>
          <a:ext cx="3276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525" y="3886200"/>
            <a:ext cx="2000250" cy="266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866775"/>
            <a:ext cx="2971800" cy="2228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2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437112"/>
            <a:ext cx="2571736" cy="1928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4025" y="304800"/>
            <a:ext cx="2228850" cy="2971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350" y="304800"/>
            <a:ext cx="2171700" cy="289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403" y="3571876"/>
            <a:ext cx="2135984" cy="28479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2235607"/>
            <a:ext cx="3478508" cy="2936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359479818"/>
              </p:ext>
            </p:extLst>
          </p:nvPr>
        </p:nvGraphicFramePr>
        <p:xfrm>
          <a:off x="395536" y="5401513"/>
          <a:ext cx="3276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48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24836685"/>
              </p:ext>
            </p:extLst>
          </p:nvPr>
        </p:nvGraphicFramePr>
        <p:xfrm>
          <a:off x="467544" y="0"/>
          <a:ext cx="8424936" cy="1630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260473"/>
              </p:ext>
            </p:extLst>
          </p:nvPr>
        </p:nvGraphicFramePr>
        <p:xfrm>
          <a:off x="457200" y="1676400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4961" y="2249835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Bookman Old Style" pitchFamily="18" charset="0"/>
              </a:rPr>
              <a:t>«Создание </a:t>
            </a:r>
            <a:r>
              <a:rPr lang="ru-RU" sz="1600" b="1" dirty="0">
                <a:latin typeface="Bookman Old Style" pitchFamily="18" charset="0"/>
              </a:rPr>
              <a:t>благоприятных условий развития детей в </a:t>
            </a:r>
            <a:r>
              <a:rPr lang="ru-RU" sz="1600" b="1" dirty="0" smtClean="0">
                <a:latin typeface="Bookman Old Style" pitchFamily="18" charset="0"/>
              </a:rPr>
              <a:t>соответствии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с </a:t>
            </a:r>
            <a:r>
              <a:rPr lang="ru-RU" sz="1600" b="1" dirty="0">
                <a:latin typeface="Bookman Old Style" pitchFamily="18" charset="0"/>
              </a:rPr>
              <a:t>их </a:t>
            </a:r>
            <a:r>
              <a:rPr lang="ru-RU" sz="1600" b="1" dirty="0" smtClean="0">
                <a:latin typeface="Bookman Old Style" pitchFamily="18" charset="0"/>
              </a:rPr>
              <a:t>возрастными </a:t>
            </a:r>
            <a:r>
              <a:rPr lang="ru-RU" sz="1600" b="1" dirty="0">
                <a:latin typeface="Bookman Old Style" pitchFamily="18" charset="0"/>
              </a:rPr>
              <a:t>и индивидуальными особенностями, развития </a:t>
            </a:r>
          </a:p>
          <a:p>
            <a:pPr algn="ctr"/>
            <a:r>
              <a:rPr lang="ru-RU" sz="1600" b="1" dirty="0">
                <a:latin typeface="Bookman Old Style" pitchFamily="18" charset="0"/>
              </a:rPr>
              <a:t>способностей и творческого потенциала каждого ребенка как </a:t>
            </a:r>
            <a:r>
              <a:rPr lang="ru-RU" sz="1600" b="1" dirty="0" smtClean="0">
                <a:latin typeface="Bookman Old Style" pitchFamily="18" charset="0"/>
              </a:rPr>
              <a:t>субъекта отношений </a:t>
            </a:r>
            <a:r>
              <a:rPr lang="ru-RU" sz="1600" b="1" dirty="0">
                <a:latin typeface="Bookman Old Style" pitchFamily="18" charset="0"/>
              </a:rPr>
              <a:t>с самим собой, другими детьми, </a:t>
            </a:r>
            <a:r>
              <a:rPr lang="ru-RU" sz="1600" b="1" dirty="0" smtClean="0">
                <a:latin typeface="Bookman Old Style" pitchFamily="18" charset="0"/>
              </a:rPr>
              <a:t>взрослыми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и миром».</a:t>
            </a:r>
            <a:endParaRPr lang="ru-RU" sz="1600" b="1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4653136"/>
            <a:ext cx="8208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Bookman Old Style" pitchFamily="18" charset="0"/>
              </a:rPr>
              <a:t>Федеральный Государственный Образовательный Стандарт определяет один из основных принципов дошкольного образования :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Формирование познавательных интересов и познавательных действий ребенка в различных видах деятельности.</a:t>
            </a:r>
            <a:endParaRPr lang="ru-RU" sz="16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5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9500" y="457200"/>
            <a:ext cx="3860800" cy="2895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4050" y="4064000"/>
            <a:ext cx="1866900" cy="2489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5550" y="3657600"/>
            <a:ext cx="3759200" cy="281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2075" y="228600"/>
            <a:ext cx="2114550" cy="281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75617586"/>
              </p:ext>
            </p:extLst>
          </p:nvPr>
        </p:nvGraphicFramePr>
        <p:xfrm>
          <a:off x="2931765" y="3086100"/>
          <a:ext cx="3886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5430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723900"/>
            <a:ext cx="3200400" cy="4267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3493566"/>
            <a:ext cx="2246299" cy="2995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793556771"/>
              </p:ext>
            </p:extLst>
          </p:nvPr>
        </p:nvGraphicFramePr>
        <p:xfrm>
          <a:off x="545703" y="5345632"/>
          <a:ext cx="3886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1903" y="304800"/>
            <a:ext cx="3759200" cy="2819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7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539552" y="404664"/>
            <a:ext cx="3000372" cy="10382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  <a:cs typeface="Segoe UI" pitchFamily="34" charset="0"/>
              </a:rPr>
              <a:t>Достижения воспитанников</a:t>
            </a:r>
            <a:endParaRPr lang="ru-RU" sz="2000" b="1" dirty="0">
              <a:solidFill>
                <a:schemeClr val="tx1"/>
              </a:solidFill>
              <a:latin typeface="Bookman Old Style" pitchFamily="18" charset="0"/>
              <a:cs typeface="Segoe U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1" y="1721446"/>
            <a:ext cx="3231233" cy="1995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3366391" cy="2314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404680"/>
            <a:ext cx="2379114" cy="3172152"/>
          </a:xfrm>
          <a:prstGeom prst="rect">
            <a:avLst/>
          </a:prstGeom>
        </p:spPr>
      </p:pic>
      <p:pic>
        <p:nvPicPr>
          <p:cNvPr id="1026" name="Picture 2" descr="G:\ГРАМОТЫ СЕРТИФИКАТЫ ДИПЛОМЫ\Тишелович ЕГ\Грамоты детей Тишелович ЕГ\2021 ВерхИсетские самоцветы Асташов Яр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000504"/>
            <a:ext cx="1836855" cy="2596473"/>
          </a:xfrm>
          <a:prstGeom prst="rect">
            <a:avLst/>
          </a:prstGeom>
          <a:noFill/>
        </p:spPr>
      </p:pic>
      <p:pic>
        <p:nvPicPr>
          <p:cNvPr id="1027" name="Picture 3" descr="G:\ГРАМОТЫ СЕРТИФИКАТЫ ДИПЛОМЫ\Тишелович ЕГ\Грамоты детей Тишелович ЕГ\2017 Звездочки Тишелович ЕГ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2857496"/>
            <a:ext cx="2025790" cy="2786058"/>
          </a:xfrm>
          <a:prstGeom prst="rect">
            <a:avLst/>
          </a:prstGeom>
          <a:noFill/>
        </p:spPr>
      </p:pic>
      <p:pic>
        <p:nvPicPr>
          <p:cNvPr id="1028" name="Picture 4" descr="G:\ГРАМОТЫ СЕРТИФИКАТЫ ДИПЛОМЫ\Черепанова МГ\2018 Звездочки Марцинковски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3857628"/>
            <a:ext cx="2000264" cy="275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24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SCN0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211968"/>
            <a:ext cx="4708974" cy="3531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412776"/>
            <a:ext cx="3886200" cy="2914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495790548"/>
              </p:ext>
            </p:extLst>
          </p:nvPr>
        </p:nvGraphicFramePr>
        <p:xfrm>
          <a:off x="1907704" y="260648"/>
          <a:ext cx="52578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4310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28600" y="5257800"/>
          <a:ext cx="34290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689226" y="44624"/>
            <a:ext cx="2971800" cy="990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Повышение квалификации</a:t>
            </a:r>
            <a:endParaRPr lang="ru-RU" sz="2000" b="1" dirty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6" name="Picture 2" descr="G:\ГРАМОТЫ СЕРТИФИКАТЫ ДИПЛОМЫ\Кулакова МВ\2020 КПК Создание речевой среды Кулакова М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56" y="1142977"/>
            <a:ext cx="2921540" cy="2124302"/>
          </a:xfrm>
          <a:prstGeom prst="rect">
            <a:avLst/>
          </a:prstGeom>
          <a:noFill/>
        </p:spPr>
      </p:pic>
      <p:pic>
        <p:nvPicPr>
          <p:cNvPr id="7" name="Picture 2" descr="G:\ГРАМОТЫ СЕРТИФИКАТЫ ДИПЛОМЫ\Кулакова МВ\2021 КПК Кулакова МВ ОВЗ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332656"/>
            <a:ext cx="2484276" cy="1780180"/>
          </a:xfrm>
          <a:prstGeom prst="rect">
            <a:avLst/>
          </a:prstGeom>
          <a:noFill/>
        </p:spPr>
      </p:pic>
      <p:pic>
        <p:nvPicPr>
          <p:cNvPr id="9" name="Picture 3" descr="G:\ГРАМОТЫ СЕРТИФИКАТЫ ДИПЛОМЫ\Кулакова МВ\2022 КПК Кулакова МВ Эффективная реализация воспит задач..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3717032"/>
            <a:ext cx="3144849" cy="223224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24" y="2112836"/>
            <a:ext cx="3509994" cy="1337600"/>
          </a:xfrm>
          <a:prstGeom prst="rect">
            <a:avLst/>
          </a:prstGeom>
        </p:spPr>
      </p:pic>
      <p:pic>
        <p:nvPicPr>
          <p:cNvPr id="14" name="Picture 2" descr="E:\ДЛЯ УЛЬЯНЫ ЕВГЕНЬЕВНЫ\конкурсы_page-002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02918"/>
            <a:ext cx="3597600" cy="264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4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28600" y="5257800"/>
          <a:ext cx="34290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E:\ДЛЯ УЛЬЯНЫ ЕВГЕНЬЕВНЫ\конкурсы_page-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32" y="3993361"/>
            <a:ext cx="1895557" cy="256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ДЛЯ УЛЬЯНЫ ЕВГЕНЬЕВНЫ\конкурсы_page-00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500174"/>
            <a:ext cx="1821135" cy="223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ДЛЯ УЛЬЯНЫ ЕВГЕНЬЕВНЫ\конкурсы_page-00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20616"/>
            <a:ext cx="1908720" cy="278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ДЛЯ УЛЬЯНЫ ЕВГЕНЬЕВНЫ\конкурсы_page-001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0616"/>
            <a:ext cx="2052228" cy="285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ДЛЯ УЛЬЯНЫ ЕВГЕНЬЕВНЫ\конкурсы_page-000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09" y="3993361"/>
            <a:ext cx="1783930" cy="256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783240"/>
            <a:ext cx="2816487" cy="200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G:\ГРАМОТЫ СЕРТИФИКАТЫ ДИПЛОМЫ\Кулакова МВ\2021 Кулакова МВ Мой первый год в ДОУ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8144" y="3108342"/>
            <a:ext cx="2790882" cy="204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E:\ДЛЯ УЛЬЯНЫ ЕВГЕНЬЕВНЫ\конкурсы_page-002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70" y="1544306"/>
            <a:ext cx="2028809" cy="221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780997" y="116632"/>
            <a:ext cx="3581400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Достижения</a:t>
            </a:r>
            <a:endParaRPr lang="ru-RU" sz="2000" b="1" dirty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28600" y="5257800"/>
          <a:ext cx="34290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734291" y="550718"/>
            <a:ext cx="3581400" cy="1143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Благодарственные письма и грамоты</a:t>
            </a:r>
            <a:endParaRPr lang="ru-RU" sz="2000" b="1" dirty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" name="Picture 5" descr="E:\ДЛЯ УЛЬЯНЫ ЕВГЕНЬЕВНЫ\конкурсы_page-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984"/>
            <a:ext cx="20081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ДЛЯ УЛЬЯНЫ ЕВГЕНЬЕВНЫ\конкурсы_page-00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6438"/>
            <a:ext cx="2119068" cy="238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ДЛЯ УЛЬЯНЫ ЕВГЕНЬЕВНЫ\конкурсы_page-00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50718"/>
            <a:ext cx="1804647" cy="239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ДЛЯ УЛЬЯНЫ ЕВГЕНЬЕВНЫ\конкурсы_page-00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55" y="3717032"/>
            <a:ext cx="2304256" cy="26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9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8663" y="311135"/>
            <a:ext cx="8453720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Повышать </a:t>
            </a:r>
            <a:r>
              <a:rPr lang="ru-RU" b="1" dirty="0">
                <a:latin typeface="Book Antiqua" pitchFamily="18" charset="0"/>
              </a:rPr>
              <a:t>уровень профессиональной компетенции посредством самообразования, изучение передового опыта </a:t>
            </a:r>
            <a:r>
              <a:rPr lang="ru-RU" b="1" dirty="0" smtClean="0">
                <a:latin typeface="Book Antiqua" pitchFamily="18" charset="0"/>
              </a:rPr>
              <a:t>коллег-</a:t>
            </a:r>
            <a:r>
              <a:rPr lang="ru-RU" b="1" dirty="0" err="1" smtClean="0">
                <a:latin typeface="Book Antiqua" pitchFamily="18" charset="0"/>
              </a:rPr>
              <a:t>стажистов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dirty="0" smtClean="0">
                <a:latin typeface="Book Antiqua" pitchFamily="18" charset="0"/>
              </a:rPr>
              <a:t>(</a:t>
            </a:r>
            <a:r>
              <a:rPr lang="ru-RU" b="1" dirty="0" smtClean="0">
                <a:latin typeface="Book Antiqua" pitchFamily="18" charset="0"/>
              </a:rPr>
              <a:t>посещение </a:t>
            </a:r>
            <a:r>
              <a:rPr lang="ru-RU" b="1" dirty="0">
                <a:latin typeface="Book Antiqua" pitchFamily="18" charset="0"/>
              </a:rPr>
              <a:t>открытых занятий и мастер-классов</a:t>
            </a:r>
            <a:r>
              <a:rPr lang="ru-RU" b="1" dirty="0" smtClean="0">
                <a:latin typeface="Book Antiqua" pitchFamily="18" charset="0"/>
              </a:rPr>
              <a:t>).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8662" y="5666481"/>
            <a:ext cx="8444901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endParaRPr lang="ru-RU" b="1" dirty="0" smtClean="0">
              <a:latin typeface="Book Antiqua" pitchFamily="18" charset="0"/>
            </a:endParaRPr>
          </a:p>
          <a:p>
            <a:pPr lvl="0" algn="ctr"/>
            <a:r>
              <a:rPr lang="ru-RU" b="1" dirty="0" smtClean="0">
                <a:latin typeface="Book Antiqua" pitchFamily="18" charset="0"/>
              </a:rPr>
              <a:t>Посещение </a:t>
            </a:r>
            <a:r>
              <a:rPr lang="ru-RU" b="1" dirty="0">
                <a:latin typeface="Book Antiqua" pitchFamily="18" charset="0"/>
              </a:rPr>
              <a:t>курсов повышения квалификации и др. </a:t>
            </a:r>
            <a:r>
              <a:rPr lang="ru-RU" b="1" dirty="0" smtClean="0">
                <a:latin typeface="Book Antiqua" pitchFamily="18" charset="0"/>
              </a:rPr>
              <a:t>мероприятий</a:t>
            </a:r>
          </a:p>
          <a:p>
            <a:pPr lvl="0"/>
            <a:endParaRPr lang="ru-RU" b="1" dirty="0">
              <a:latin typeface="Book Antiqua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8662" y="1696641"/>
            <a:ext cx="8444902" cy="71508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 Antiqua" pitchFamily="18" charset="0"/>
              </a:rPr>
              <a:t>Продолжать эффективное взаимодействие с родителями воспитанников , через совместные </a:t>
            </a:r>
            <a:r>
              <a:rPr lang="ru-RU" b="1" dirty="0" smtClean="0">
                <a:latin typeface="Book Antiqua" pitchFamily="18" charset="0"/>
              </a:rPr>
              <a:t>мероприятия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8662" y="2942900"/>
            <a:ext cx="8444901" cy="7150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 Antiqua" pitchFamily="18" charset="0"/>
              </a:rPr>
              <a:t>Усовершенствовать комплекс мероприятий, направленный </a:t>
            </a:r>
            <a:r>
              <a:rPr lang="ru-RU" b="1" dirty="0" smtClean="0">
                <a:latin typeface="Book Antiqua" pitchFamily="18" charset="0"/>
              </a:rPr>
              <a:t>на формирование </a:t>
            </a:r>
            <a:r>
              <a:rPr lang="ru-RU" b="1" dirty="0">
                <a:latin typeface="Book Antiqua" pitchFamily="18" charset="0"/>
              </a:rPr>
              <a:t>познавательно-речевых навыков</a:t>
            </a:r>
            <a:r>
              <a:rPr lang="ru-RU" b="1" dirty="0" smtClean="0">
                <a:latin typeface="Book Antiqua" pitchFamily="18" charset="0"/>
              </a:rPr>
              <a:t>.  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9844" y="4213076"/>
            <a:ext cx="8462538" cy="10215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ook Antiqua" pitchFamily="18" charset="0"/>
              </a:rPr>
              <a:t>Совершенствовать методическое обеспечение образовательного</a:t>
            </a:r>
          </a:p>
          <a:p>
            <a:pPr algn="ctr"/>
            <a:r>
              <a:rPr lang="ru-RU" b="1" dirty="0">
                <a:latin typeface="Book Antiqua" pitchFamily="18" charset="0"/>
              </a:rPr>
              <a:t>процесса с использованием информационно-коммуникационных</a:t>
            </a:r>
          </a:p>
          <a:p>
            <a:pPr algn="ctr"/>
            <a:r>
              <a:rPr lang="ru-RU" b="1" dirty="0">
                <a:latin typeface="Book Antiqua" pitchFamily="18" charset="0"/>
              </a:rPr>
              <a:t>технологий</a:t>
            </a:r>
            <a:endParaRPr lang="ru-RU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1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013549919"/>
              </p:ext>
            </p:extLst>
          </p:nvPr>
        </p:nvGraphicFramePr>
        <p:xfrm>
          <a:off x="1331640" y="692696"/>
          <a:ext cx="3672408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36669166"/>
              </p:ext>
            </p:extLst>
          </p:nvPr>
        </p:nvGraphicFramePr>
        <p:xfrm>
          <a:off x="1259632" y="1556792"/>
          <a:ext cx="6624736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784399568"/>
              </p:ext>
            </p:extLst>
          </p:nvPr>
        </p:nvGraphicFramePr>
        <p:xfrm>
          <a:off x="1403648" y="3140968"/>
          <a:ext cx="3600400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34263279"/>
              </p:ext>
            </p:extLst>
          </p:nvPr>
        </p:nvGraphicFramePr>
        <p:xfrm>
          <a:off x="1259632" y="4005064"/>
          <a:ext cx="6624736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3614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8924" y="998731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127" y="316668"/>
            <a:ext cx="7639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Bookman Old Style" pitchFamily="18" charset="0"/>
              </a:rPr>
              <a:t>                            </a:t>
            </a:r>
            <a:endParaRPr lang="ru-RU" sz="1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4686" y="47163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676711"/>
              </p:ext>
            </p:extLst>
          </p:nvPr>
        </p:nvGraphicFramePr>
        <p:xfrm>
          <a:off x="467544" y="152400"/>
          <a:ext cx="8524056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60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8924" y="998731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488" y="1786172"/>
            <a:ext cx="763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dirty="0">
              <a:latin typeface="Book Antiqu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64885959"/>
              </p:ext>
            </p:extLst>
          </p:nvPr>
        </p:nvGraphicFramePr>
        <p:xfrm>
          <a:off x="1192598" y="867758"/>
          <a:ext cx="7039340" cy="5322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95736" y="476672"/>
            <a:ext cx="485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Bookman Old Style" pitchFamily="18" charset="0"/>
              </a:rPr>
              <a:t>ФГОС.ОБРАЗОВАТЕЛЬНЫЕ ОБЛАСТИ</a:t>
            </a:r>
            <a:endParaRPr lang="ru-RU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8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876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Bookman Old Style" pitchFamily="18" charset="0"/>
                <a:cs typeface="Times New Roman" pitchFamily="18" charset="0"/>
              </a:rPr>
              <a:t>Комплекс условий</a:t>
            </a:r>
            <a:endParaRPr lang="ru-RU" sz="2400" b="1" dirty="0">
              <a:latin typeface="Bookman Old Style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>
            <a:hlinkClick r:id="" action="ppaction://noaction" highlightClick="1"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9881991"/>
              </p:ext>
            </p:extLst>
          </p:nvPr>
        </p:nvGraphicFramePr>
        <p:xfrm>
          <a:off x="685800" y="304800"/>
          <a:ext cx="82296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6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8924" y="998731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5975" y="355303"/>
            <a:ext cx="6349815" cy="51077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Bookman Old Style" pitchFamily="18" charset="0"/>
              </a:rPr>
              <a:t>Предметно-пространственная среда</a:t>
            </a:r>
            <a:endParaRPr lang="ru-RU" sz="24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436" y="1970838"/>
            <a:ext cx="763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321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78435" y="1321896"/>
            <a:ext cx="4032448" cy="4757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24" y="1321896"/>
            <a:ext cx="4121618" cy="4779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06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8924" y="998731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5791" y="402283"/>
            <a:ext cx="6349815" cy="51077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Bookman Old Style" pitchFamily="18" charset="0"/>
              </a:rPr>
              <a:t>Предметно-пространственная среда</a:t>
            </a:r>
            <a:endParaRPr lang="ru-RU" sz="24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436" y="1970838"/>
            <a:ext cx="763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321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33487" y="2086442"/>
            <a:ext cx="3531034" cy="2648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24" y="1691228"/>
            <a:ext cx="3909228" cy="3428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950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8924" y="998731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346" y="316668"/>
            <a:ext cx="7390165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Bookman Old Style" pitchFamily="18" charset="0"/>
              </a:rPr>
              <a:t>Предметно-пространственная среда</a:t>
            </a:r>
            <a:endParaRPr lang="ru-RU" sz="2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436" y="1970838"/>
            <a:ext cx="763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321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74240" y="1463728"/>
            <a:ext cx="3531033" cy="2648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24" y="1463729"/>
            <a:ext cx="2786957" cy="3998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21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349</Words>
  <Application>Microsoft Office PowerPoint</Application>
  <PresentationFormat>Экран (4:3)</PresentationFormat>
  <Paragraphs>81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 условий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Oleg</cp:lastModifiedBy>
  <cp:revision>103</cp:revision>
  <dcterms:created xsi:type="dcterms:W3CDTF">2022-08-25T07:00:38Z</dcterms:created>
  <dcterms:modified xsi:type="dcterms:W3CDTF">2022-09-07T16:17:21Z</dcterms:modified>
</cp:coreProperties>
</file>