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4" r:id="rId3"/>
    <p:sldId id="265" r:id="rId4"/>
    <p:sldId id="266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6C7A-EDF2-439D-8740-24E6648537C4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011F0-CD57-48AD-B2F9-A6A333CD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566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6C7A-EDF2-439D-8740-24E6648537C4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011F0-CD57-48AD-B2F9-A6A333CD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91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6C7A-EDF2-439D-8740-24E6648537C4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011F0-CD57-48AD-B2F9-A6A333CD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57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6C7A-EDF2-439D-8740-24E6648537C4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011F0-CD57-48AD-B2F9-A6A333CD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843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6C7A-EDF2-439D-8740-24E6648537C4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011F0-CD57-48AD-B2F9-A6A333CD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896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6C7A-EDF2-439D-8740-24E6648537C4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011F0-CD57-48AD-B2F9-A6A333CD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913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6C7A-EDF2-439D-8740-24E6648537C4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011F0-CD57-48AD-B2F9-A6A333CD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006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6C7A-EDF2-439D-8740-24E6648537C4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011F0-CD57-48AD-B2F9-A6A333CD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134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6C7A-EDF2-439D-8740-24E6648537C4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011F0-CD57-48AD-B2F9-A6A333CD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029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6C7A-EDF2-439D-8740-24E6648537C4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011F0-CD57-48AD-B2F9-A6A333CD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060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6C7A-EDF2-439D-8740-24E6648537C4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011F0-CD57-48AD-B2F9-A6A333CD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275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46C7A-EDF2-439D-8740-24E6648537C4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011F0-CD57-48AD-B2F9-A6A333CDC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1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04" y="-162272"/>
            <a:ext cx="4328089" cy="90872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Конкурсы в МБДОУ-детский сад 413</a:t>
            </a:r>
            <a:endParaRPr lang="ru-RU" sz="1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526279"/>
              </p:ext>
            </p:extLst>
          </p:nvPr>
        </p:nvGraphicFramePr>
        <p:xfrm>
          <a:off x="310350" y="657381"/>
          <a:ext cx="4104456" cy="43144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044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45203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</a:rPr>
                        <a:t>Отборочный этап участников конкурса творчество и стихи Я.К. Аким!</a:t>
                      </a:r>
                      <a:endParaRPr lang="ru-RU" sz="1100" baseline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</a:rPr>
                        <a:t>Отборочный этап, конкурса поэзии "Уральские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самоцветики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</a:rPr>
                        <a:t>". дистанционно </a:t>
                      </a:r>
                      <a:endParaRPr lang="ru-RU" sz="1100" baseline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</a:rPr>
                        <a:t>Отборочный этап, конкурса поэзии "Уральские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effectLst/>
                        </a:rPr>
                        <a:t>самоцветики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</a:rPr>
                        <a:t>". </a:t>
                      </a:r>
                      <a:endParaRPr lang="ru-RU" sz="1100" baseline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Флешмоб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</a:rPr>
                        <a:t>«День отца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  <a:endParaRPr lang="ru-RU" sz="1100" baseline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</a:rPr>
                        <a:t>Дружественный матч по Футболу между старшей группой и подготовительной к школе группы.</a:t>
                      </a:r>
                      <a:endParaRPr lang="ru-RU" sz="1100" baseline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</a:rPr>
                        <a:t>Выставка работ: рисунок на тему «Роботы вокруг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нас»</a:t>
                      </a:r>
                      <a:endParaRPr lang="ru-RU" sz="1100" baseline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2602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</a:rPr>
                        <a:t>Конкурс рисунков «Екатеринбург глазами детей»</a:t>
                      </a:r>
                      <a:endParaRPr lang="ru-RU" sz="1100" baseline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45203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</a:rPr>
                        <a:t>Отборочный этап на городской дистанционный кулинарный конкурс проектов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«По 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effectLst/>
                        </a:rPr>
                        <a:t>рецепту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Прабабушки»</a:t>
                      </a:r>
                      <a:endParaRPr lang="ru-RU" sz="1100" baseline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92088"/>
            <a:ext cx="2183904" cy="16379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592" y="2276872"/>
            <a:ext cx="2639616" cy="19797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529" y="4581128"/>
            <a:ext cx="2375925" cy="17819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971793"/>
            <a:ext cx="2635605" cy="18408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806" y="292088"/>
            <a:ext cx="2267744" cy="16379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394" y="5034945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90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309" y="116632"/>
            <a:ext cx="8229600" cy="346050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Участие воспитанников МБДОУ-детский сад 413 в конкурсах (разных форматов и уровней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656750"/>
            <a:ext cx="5688632" cy="5577483"/>
          </a:xfrm>
        </p:spPr>
        <p:txBody>
          <a:bodyPr>
            <a:normAutofit/>
          </a:bodyPr>
          <a:lstStyle/>
          <a:p>
            <a:r>
              <a:rPr lang="ru-RU" sz="1300" b="1" dirty="0"/>
              <a:t>Районный этап военно-спортивной игры «Зарница</a:t>
            </a:r>
            <a:r>
              <a:rPr lang="ru-RU" sz="1300" b="1" dirty="0" smtClean="0"/>
              <a:t>» для </a:t>
            </a:r>
            <a:r>
              <a:rPr lang="ru-RU" sz="1300" b="1" dirty="0"/>
              <a:t>воспитанников ДОУ Верх-</a:t>
            </a:r>
            <a:r>
              <a:rPr lang="ru-RU" sz="1300" b="1" dirty="0" err="1"/>
              <a:t>Исетского</a:t>
            </a:r>
            <a:r>
              <a:rPr lang="ru-RU" sz="1300" b="1" dirty="0"/>
              <a:t> района г. Екатеринбурга- </a:t>
            </a:r>
            <a:r>
              <a:rPr lang="ru-RU" sz="1300" b="1" dirty="0" smtClean="0"/>
              <a:t>2024</a:t>
            </a:r>
          </a:p>
          <a:p>
            <a:r>
              <a:rPr lang="ru-RU" sz="1300" b="1" dirty="0"/>
              <a:t>Фестиваль народных сказок Урала для воспитанников ДОУ Верх-</a:t>
            </a:r>
            <a:r>
              <a:rPr lang="ru-RU" sz="1300" b="1" dirty="0" err="1"/>
              <a:t>Исетского</a:t>
            </a:r>
            <a:r>
              <a:rPr lang="ru-RU" sz="1300" b="1" dirty="0"/>
              <a:t> района г. Екатеринбурга- </a:t>
            </a:r>
            <a:r>
              <a:rPr lang="ru-RU" sz="1300" b="1" dirty="0" smtClean="0"/>
              <a:t>2024</a:t>
            </a:r>
          </a:p>
          <a:p>
            <a:r>
              <a:rPr lang="ru-RU" sz="1300" b="1" dirty="0"/>
              <a:t>Районный конкурс </a:t>
            </a:r>
            <a:r>
              <a:rPr lang="ru-RU" sz="1300" b="1" dirty="0" smtClean="0"/>
              <a:t>на </a:t>
            </a:r>
            <a:r>
              <a:rPr lang="ru-RU" sz="1300" b="1" dirty="0"/>
              <a:t>лучшую танцевальную композицию для детей дошкольного возраста "Ритмическая </a:t>
            </a:r>
            <a:r>
              <a:rPr lang="ru-RU" sz="1300" b="1" dirty="0" smtClean="0"/>
              <a:t>мозаика- 2024«</a:t>
            </a:r>
          </a:p>
          <a:p>
            <a:r>
              <a:rPr lang="ru-RU" sz="1300" b="1" dirty="0"/>
              <a:t>Районный фестиваль - конкурс "Я-патриот 2024" для воспитанников ДОУ Верх-</a:t>
            </a:r>
            <a:r>
              <a:rPr lang="ru-RU" sz="1300" b="1" dirty="0" err="1"/>
              <a:t>Исетского</a:t>
            </a:r>
            <a:r>
              <a:rPr lang="ru-RU" sz="1300" b="1" dirty="0"/>
              <a:t> района г. </a:t>
            </a:r>
            <a:r>
              <a:rPr lang="ru-RU" sz="1300" b="1" dirty="0" smtClean="0"/>
              <a:t>Екатеринбурга</a:t>
            </a:r>
          </a:p>
          <a:p>
            <a:r>
              <a:rPr lang="ru-RU" sz="1300" b="1" dirty="0" smtClean="0"/>
              <a:t>«</a:t>
            </a:r>
            <a:r>
              <a:rPr lang="ru-RU" sz="1300" b="1" dirty="0" err="1" smtClean="0"/>
              <a:t>Икаренок</a:t>
            </a:r>
            <a:r>
              <a:rPr lang="ru-RU" sz="1300" b="1" dirty="0" smtClean="0"/>
              <a:t> с пеленок»- творческий конкурс</a:t>
            </a:r>
          </a:p>
          <a:p>
            <a:endParaRPr lang="ru-RU" sz="18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92696"/>
            <a:ext cx="2171733" cy="1628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6" r="12154" b="4664"/>
          <a:stretch/>
        </p:blipFill>
        <p:spPr>
          <a:xfrm>
            <a:off x="6633245" y="2385759"/>
            <a:ext cx="2436953" cy="18388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8" r="17121" b="3029"/>
          <a:stretch/>
        </p:blipFill>
        <p:spPr>
          <a:xfrm>
            <a:off x="107504" y="2708920"/>
            <a:ext cx="2502381" cy="2011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9" t="3835" r="9090" b="15672"/>
          <a:stretch/>
        </p:blipFill>
        <p:spPr>
          <a:xfrm>
            <a:off x="107504" y="4675706"/>
            <a:ext cx="2466466" cy="19138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099" y="4280393"/>
            <a:ext cx="2504749" cy="23123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708920"/>
            <a:ext cx="1546517" cy="229434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109" y="2708920"/>
            <a:ext cx="1888003" cy="223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36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566" y="-99392"/>
            <a:ext cx="9015860" cy="648072"/>
          </a:xfrm>
        </p:spPr>
        <p:txBody>
          <a:bodyPr>
            <a:normAutofit/>
          </a:bodyPr>
          <a:lstStyle/>
          <a:p>
            <a:pPr algn="l"/>
            <a:r>
              <a:rPr lang="ru-RU" sz="1600" b="1" dirty="0"/>
              <a:t>Участие воспитанников МБДОУ-детский сад 413 в конкурсах </a:t>
            </a:r>
            <a:r>
              <a:rPr lang="ru-RU" sz="1600" b="1" dirty="0" smtClean="0"/>
              <a:t>(</a:t>
            </a:r>
            <a:r>
              <a:rPr lang="ru-RU" sz="1600" b="1" dirty="0"/>
              <a:t>разных форматов и </a:t>
            </a:r>
            <a:r>
              <a:rPr lang="ru-RU" sz="1600" b="1" dirty="0" smtClean="0"/>
              <a:t>уровней)</a:t>
            </a: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3851920" cy="4818107"/>
          </a:xfrm>
        </p:spPr>
        <p:txBody>
          <a:bodyPr>
            <a:normAutofit/>
          </a:bodyPr>
          <a:lstStyle/>
          <a:p>
            <a:r>
              <a:rPr lang="ru-RU" sz="1300" b="1" dirty="0"/>
              <a:t>Районный фестиваль «Юный Машиностроитель</a:t>
            </a:r>
            <a:r>
              <a:rPr lang="ru-RU" sz="1300" b="1" dirty="0" smtClean="0"/>
              <a:t>»</a:t>
            </a:r>
          </a:p>
          <a:p>
            <a:r>
              <a:rPr lang="ru-RU" sz="1300" b="1" dirty="0"/>
              <a:t>Полуфинал соревнований «Русский шашки и шахматы» среди ДОУ Верх-</a:t>
            </a:r>
            <a:r>
              <a:rPr lang="ru-RU" sz="1300" b="1" dirty="0" err="1"/>
              <a:t>Исетского</a:t>
            </a:r>
            <a:r>
              <a:rPr lang="ru-RU" sz="1300" b="1" dirty="0"/>
              <a:t> района г. </a:t>
            </a:r>
            <a:r>
              <a:rPr lang="ru-RU" sz="1300" b="1" dirty="0" smtClean="0"/>
              <a:t>Екатеринбурга</a:t>
            </a:r>
          </a:p>
          <a:p>
            <a:r>
              <a:rPr lang="ru-RU" sz="1300" b="1" dirty="0"/>
              <a:t>Городской проект «Внучата-дошколята» для воспитанников 5-7 лет муниципальных дошкольных образовательных организаций</a:t>
            </a:r>
          </a:p>
          <a:p>
            <a:r>
              <a:rPr lang="ru-RU" sz="1300" b="1" dirty="0"/>
              <a:t>города Екатеринбурга</a:t>
            </a:r>
          </a:p>
          <a:p>
            <a:r>
              <a:rPr lang="ru-RU" sz="1300" b="1" dirty="0"/>
              <a:t>Городской дистанционный кулинарный конкурс проектов </a:t>
            </a:r>
            <a:r>
              <a:rPr lang="ru-RU" sz="1300" b="1" dirty="0" smtClean="0"/>
              <a:t>«По </a:t>
            </a:r>
            <a:r>
              <a:rPr lang="ru-RU" sz="1300" b="1" dirty="0"/>
              <a:t>рецепту </a:t>
            </a:r>
            <a:r>
              <a:rPr lang="ru-RU" sz="1300" b="1" dirty="0" smtClean="0"/>
              <a:t>Прабабушки» </a:t>
            </a:r>
            <a:r>
              <a:rPr lang="ru-RU" sz="1300" b="1" dirty="0"/>
              <a:t>для воспитанников ДОУ </a:t>
            </a:r>
            <a:r>
              <a:rPr lang="ru-RU" sz="1300" b="1" dirty="0" err="1"/>
              <a:t>г.Екатеринбурга</a:t>
            </a:r>
            <a:r>
              <a:rPr lang="ru-RU" sz="1300" b="1" dirty="0"/>
              <a:t>, участников  Пилотного проекта «Азбука Екатеринбург</a:t>
            </a:r>
            <a:r>
              <a:rPr lang="ru-RU" sz="1300" b="1" dirty="0" smtClean="0"/>
              <a:t>»</a:t>
            </a:r>
          </a:p>
          <a:p>
            <a:r>
              <a:rPr lang="ru-RU" sz="1300" b="1" dirty="0"/>
              <a:t>Игровой конкурс по социально-коммуникативному развитию «Почемучка» для воспитанников дошкольных образовательных организаций </a:t>
            </a:r>
            <a:r>
              <a:rPr lang="ru-RU" sz="1300" b="1" dirty="0" smtClean="0"/>
              <a:t>Верх-</a:t>
            </a:r>
            <a:r>
              <a:rPr lang="ru-RU" sz="1300" b="1" dirty="0" err="1" smtClean="0"/>
              <a:t>Исетского</a:t>
            </a:r>
            <a:r>
              <a:rPr lang="ru-RU" sz="1300" b="1" dirty="0" smtClean="0"/>
              <a:t> </a:t>
            </a:r>
            <a:r>
              <a:rPr lang="ru-RU" sz="1300" b="1" dirty="0"/>
              <a:t>района города </a:t>
            </a:r>
            <a:r>
              <a:rPr lang="ru-RU" sz="1300" b="1" dirty="0" smtClean="0"/>
              <a:t>Екатеринбурга</a:t>
            </a:r>
            <a:endParaRPr lang="ru-RU" sz="2900" b="1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080" y="548680"/>
            <a:ext cx="346292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52" y="4941788"/>
            <a:ext cx="1204406" cy="18077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931565"/>
            <a:ext cx="3241278" cy="18179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2" r="16363" b="4642"/>
          <a:stretch/>
        </p:blipFill>
        <p:spPr>
          <a:xfrm>
            <a:off x="6372200" y="4227483"/>
            <a:ext cx="2643661" cy="25666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2" b="17778"/>
          <a:stretch/>
        </p:blipFill>
        <p:spPr>
          <a:xfrm>
            <a:off x="3779912" y="1412776"/>
            <a:ext cx="1901168" cy="230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102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8614"/>
            <a:ext cx="8229600" cy="418058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/>
              <a:t>Участие воспитанников МБДОУ-детский сад 413 в конкурсах </a:t>
            </a:r>
            <a:br>
              <a:rPr lang="ru-RU" sz="1800" b="1" dirty="0"/>
            </a:br>
            <a:r>
              <a:rPr lang="ru-RU" sz="1800" b="1" dirty="0"/>
              <a:t>(разных форматов и уровней</a:t>
            </a:r>
            <a:r>
              <a:rPr lang="ru-RU" sz="1600" dirty="0"/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4104456" cy="5289451"/>
          </a:xfrm>
        </p:spPr>
        <p:txBody>
          <a:bodyPr>
            <a:normAutofit/>
          </a:bodyPr>
          <a:lstStyle/>
          <a:p>
            <a:r>
              <a:rPr lang="ru-RU" sz="1300" b="1" dirty="0"/>
              <a:t>Городской открытый Фестиваль ритмической гимнастики "Ритмы детства </a:t>
            </a:r>
            <a:r>
              <a:rPr lang="ru-RU" sz="1300" b="1" dirty="0" smtClean="0"/>
              <a:t>2024»</a:t>
            </a:r>
          </a:p>
          <a:p>
            <a:r>
              <a:rPr lang="ru-RU" sz="1300" b="1" dirty="0"/>
              <a:t>Городской конкурс Я житель Екатеринбурга </a:t>
            </a:r>
            <a:r>
              <a:rPr lang="ru-RU" sz="1300" b="1" dirty="0" smtClean="0"/>
              <a:t> </a:t>
            </a:r>
            <a:r>
              <a:rPr lang="ru-RU" sz="1300" b="1" dirty="0"/>
              <a:t>среди воспитанников МДОО города Екатеринбурга, участников проекта «Азбука .</a:t>
            </a:r>
            <a:r>
              <a:rPr lang="ru-RU" sz="1300" b="1" dirty="0" smtClean="0"/>
              <a:t>Екатеринбург</a:t>
            </a:r>
          </a:p>
          <a:p>
            <a:r>
              <a:rPr lang="ru-RU" sz="1300" b="1" dirty="0"/>
              <a:t>Свердловское областное отделение Всероссийской общественной организации «Русское географическое общество» и ФГБОУ ВО «Уральский государственный педагогический университет» «Географический диктант</a:t>
            </a:r>
            <a:r>
              <a:rPr lang="ru-RU" sz="1300" b="1" dirty="0" smtClean="0"/>
              <a:t>»</a:t>
            </a:r>
          </a:p>
          <a:p>
            <a:r>
              <a:rPr lang="ru-RU" sz="1300" b="1" dirty="0"/>
              <a:t>Городской фестиваль «Инженерный проект. Юный </a:t>
            </a:r>
            <a:r>
              <a:rPr lang="ru-RU" sz="1300" b="1" dirty="0" smtClean="0"/>
              <a:t>Машиностроитель»</a:t>
            </a:r>
          </a:p>
          <a:p>
            <a:r>
              <a:rPr lang="ru-RU" sz="1300" b="1" dirty="0"/>
              <a:t>Полуфинал соревнований «Русские шашки» среди дошкольных образовательных учреждений , посвященный 300-летию г. Екатеринбурга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76672"/>
            <a:ext cx="2838069" cy="2204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247" y="2780928"/>
            <a:ext cx="2363755" cy="17728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406" y="4851504"/>
            <a:ext cx="1999362" cy="14995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76672"/>
            <a:ext cx="1662427" cy="24936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81946"/>
            <a:ext cx="2518969" cy="16786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5" y="3014851"/>
            <a:ext cx="2171733" cy="16288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5" r="8485" b="18182"/>
          <a:stretch/>
        </p:blipFill>
        <p:spPr>
          <a:xfrm>
            <a:off x="5117870" y="4842986"/>
            <a:ext cx="2036536" cy="15165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154" y="4767169"/>
            <a:ext cx="2363754" cy="17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266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336</Words>
  <Application>Microsoft Office PowerPoint</Application>
  <PresentationFormat>Экран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Конкурсы в МБДОУ-детский сад 413</vt:lpstr>
      <vt:lpstr>Участие воспитанников МБДОУ-детский сад 413 в конкурсах (разных форматов и уровней)</vt:lpstr>
      <vt:lpstr>Участие воспитанников МБДОУ-детский сад 413 в конкурсах (разных форматов и уровней)</vt:lpstr>
      <vt:lpstr>Участие воспитанников МБДОУ-детский сад 413 в конкурсах  (разных форматов и уровней)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2024-05-19T11:54:26Z</dcterms:created>
  <dcterms:modified xsi:type="dcterms:W3CDTF">2025-08-25T18:29:45Z</dcterms:modified>
</cp:coreProperties>
</file>