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99" r:id="rId8"/>
    <p:sldId id="263" r:id="rId9"/>
    <p:sldId id="269" r:id="rId10"/>
    <p:sldId id="270" r:id="rId11"/>
    <p:sldId id="272" r:id="rId12"/>
    <p:sldId id="273" r:id="rId13"/>
    <p:sldId id="264" r:id="rId14"/>
    <p:sldId id="277" r:id="rId15"/>
    <p:sldId id="276" r:id="rId16"/>
    <p:sldId id="279" r:id="rId17"/>
    <p:sldId id="282" r:id="rId18"/>
    <p:sldId id="278" r:id="rId19"/>
    <p:sldId id="283" r:id="rId20"/>
    <p:sldId id="274" r:id="rId21"/>
    <p:sldId id="275" r:id="rId22"/>
    <p:sldId id="284" r:id="rId23"/>
    <p:sldId id="285" r:id="rId24"/>
    <p:sldId id="287" r:id="rId25"/>
    <p:sldId id="295" r:id="rId26"/>
    <p:sldId id="297" r:id="rId27"/>
    <p:sldId id="296" r:id="rId28"/>
    <p:sldId id="281" r:id="rId29"/>
    <p:sldId id="271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31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3676" autoAdjust="0"/>
    <p:restoredTop sz="94660"/>
  </p:normalViewPr>
  <p:slideViewPr>
    <p:cSldViewPr>
      <p:cViewPr>
        <p:scale>
          <a:sx n="66" d="100"/>
          <a:sy n="66" d="100"/>
        </p:scale>
        <p:origin x="-168" y="-2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99E8B-5BF1-42F8-9B55-3992E0990AD5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3865D-0247-47AB-8B53-86CD4DFD35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600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3865D-0247-47AB-8B53-86CD4DFD357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14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600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70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95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40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842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28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54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776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7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12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34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FE30D-4734-4A49-B751-F0BB02304AA2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FD32-9A20-4B3C-8BF3-4819E0EE3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29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800" y="0"/>
            <a:ext cx="6464401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04" y="1214415"/>
            <a:ext cx="578647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Портфолио</a:t>
            </a:r>
          </a:p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Кулакова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Марина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Владиславовна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Воспитатель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МБДОУ –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детский сад № 413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г. Екатеринбург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1128" y="7020272"/>
            <a:ext cx="1621722" cy="1615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722" y="7520180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DD313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МБДОУ -№ 413</a:t>
            </a:r>
            <a:endParaRPr lang="ru-RU" sz="1400" b="1" dirty="0">
              <a:solidFill>
                <a:srgbClr val="DD313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334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709" y="252727"/>
            <a:ext cx="8424937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Участие в конференциях, семинарах,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в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ебинарах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.</a:t>
            </a:r>
          </a:p>
        </p:txBody>
      </p:sp>
      <p:pic>
        <p:nvPicPr>
          <p:cNvPr id="8194" name="Picture 2" descr="E:\ДЛЯ УЛЬЯНЫ ЕВГЕНЬЕВНЫ\конкурсы_page-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8416" y="417478"/>
            <a:ext cx="3858847" cy="54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84" y="5286380"/>
            <a:ext cx="4357718" cy="31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23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709" y="252727"/>
            <a:ext cx="8424937" cy="49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Публикации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64" y="4857752"/>
            <a:ext cx="2744873" cy="401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E:\ДЛЯ УЛЬЯНЫ ЕВГЕНЬЕВНЫ\конкурсы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00" y="714293"/>
            <a:ext cx="2880320" cy="407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ДЛЯ УЛЬЯНЫ ЕВГЕНЬЕВНЫ\конкурсы_page-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661" y="714293"/>
            <a:ext cx="2829068" cy="416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48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709" y="252727"/>
            <a:ext cx="8424937" cy="49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Публикации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60" y="785786"/>
            <a:ext cx="4509120" cy="321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G:\ГРАМОТЫ СЕРТИФИКАТЫ ДИПЛОМЫ\Кулакова МВ\2021 публик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02" y="4071934"/>
            <a:ext cx="3251586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096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478" y="539552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Участие в городских конкурсах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4302" y="1691680"/>
            <a:ext cx="4286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Районный конкурс «Мой первый год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 детском саду» 2021г.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Book Antiqua" pitchFamily="18" charset="0"/>
              </a:rPr>
              <a:t>QR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код для просмотра видео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7031" y="3098894"/>
            <a:ext cx="2596619" cy="1977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466" y="3046462"/>
            <a:ext cx="2706125" cy="2029594"/>
          </a:xfrm>
          <a:prstGeom prst="rect">
            <a:avLst/>
          </a:prstGeom>
        </p:spPr>
      </p:pic>
      <p:pic>
        <p:nvPicPr>
          <p:cNvPr id="4098" name="Picture 2" descr="G:\ГРАМОТЫ СЕРТИФИКАТЫ ДИПЛОМЫ\Кулакова МВ\2021 Кулакова МВ Мой первый год в ДО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22" y="5357818"/>
            <a:ext cx="4572008" cy="3110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349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478" y="539552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Участие в городских конкурсах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9762" y="1480036"/>
            <a:ext cx="3037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Городской конкурс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«Внучата-дошколята 2022»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Живая история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Патриотическое воспитание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QR </a:t>
            </a:r>
            <a:r>
              <a:rPr lang="ru-RU" dirty="0" smtClean="0">
                <a:solidFill>
                  <a:srgbClr val="C00000"/>
                </a:solidFill>
              </a:rPr>
              <a:t>код для просмотра видео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17031" y="3483928"/>
            <a:ext cx="2596619" cy="1947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466" y="3159350"/>
            <a:ext cx="2706125" cy="2029593"/>
          </a:xfrm>
          <a:prstGeom prst="rect">
            <a:avLst/>
          </a:prstGeom>
        </p:spPr>
      </p:pic>
      <p:pic>
        <p:nvPicPr>
          <p:cNvPr id="2050" name="Picture 2" descr="E:\ДЛЯ УЛЬЯНЫ ЕВГЕНЬЕВНЫ\конкурсы_page-0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466" y="5364088"/>
            <a:ext cx="3194004" cy="34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84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478" y="539552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Участие в городских конкурсах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74767" y="1652349"/>
            <a:ext cx="4187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Городской конкурс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«Мир опытов и экспериментов 2022»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Book Antiqua" pitchFamily="18" charset="0"/>
              </a:rPr>
              <a:t>QR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код для просмотра видео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2" y="3007176"/>
            <a:ext cx="2905667" cy="2024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619" y="3023944"/>
            <a:ext cx="2816487" cy="2007847"/>
          </a:xfrm>
          <a:prstGeom prst="rect">
            <a:avLst/>
          </a:prstGeom>
        </p:spPr>
      </p:pic>
      <p:pic>
        <p:nvPicPr>
          <p:cNvPr id="11266" name="Picture 2" descr="E:\ДЛЯ УЛЬЯНЫ ЕВГЕНЬЕВНЫ\конкурсы_page-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974" y="5148064"/>
            <a:ext cx="30651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600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737" y="539552"/>
            <a:ext cx="461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Всероссийские конкурсы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648" y="1835696"/>
            <a:ext cx="2917686" cy="3890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57" y="6084168"/>
            <a:ext cx="2607995" cy="2325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998" y="1218982"/>
            <a:ext cx="518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«Доброта спасет мир, аутизм в нашей жизни»</a:t>
            </a:r>
            <a:r>
              <a:rPr lang="ru-RU" dirty="0" smtClean="0">
                <a:latin typeface="Book Antiqua" pitchFamily="18" charset="0"/>
              </a:rPr>
              <a:t>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348" y="6089849"/>
            <a:ext cx="2574286" cy="2319388"/>
          </a:xfrm>
          <a:prstGeom prst="rect">
            <a:avLst/>
          </a:prstGeom>
        </p:spPr>
      </p:pic>
      <p:pic>
        <p:nvPicPr>
          <p:cNvPr id="10242" name="Picture 2" descr="E:\ДЛЯ УЛЬЯНЫ ЕВГЕНЬЕВНЫ\конкурсы_page-0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557" y="1835696"/>
            <a:ext cx="2806007" cy="39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24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737" y="539552"/>
            <a:ext cx="461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Всероссийские конкурсы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1281" y="1830624"/>
            <a:ext cx="2917686" cy="3852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413" y="6084168"/>
            <a:ext cx="2719139" cy="2325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1048" y="6084168"/>
            <a:ext cx="2232248" cy="2325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61" y="1218982"/>
            <a:ext cx="645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«Космонавтика. Мир, страна, космос. Изучая вселенную.»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218" name="Picture 2" descr="E:\ДЛЯ УЛЬЯНЫ ЕВГЕНЬЕВНЫ\конкурсы_page-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46" y="1691680"/>
            <a:ext cx="2448272" cy="35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8819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737" y="539552"/>
            <a:ext cx="461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Всероссийские конкурсы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034" y="1063408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«Весна пришла»</a:t>
            </a:r>
            <a:endParaRPr lang="ru-RU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936083" y="4996611"/>
            <a:ext cx="3068960" cy="40919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485" y="2126028"/>
            <a:ext cx="3245851" cy="2540578"/>
          </a:xfrm>
          <a:prstGeom prst="rect">
            <a:avLst/>
          </a:prstGeom>
        </p:spPr>
      </p:pic>
      <p:pic>
        <p:nvPicPr>
          <p:cNvPr id="12290" name="Picture 2" descr="E:\ДЛЯ УЛЬЯНЫ ЕВГЕНЬЕВНЫ\конкурсы_page-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75" y="1739006"/>
            <a:ext cx="2735610" cy="386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6930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27980"/>
            <a:ext cx="6858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737" y="539552"/>
            <a:ext cx="461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Всероссийские конкурсы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582" y="1063408"/>
            <a:ext cx="550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Book Antiqua" pitchFamily="18" charset="0"/>
              </a:rPr>
              <a:t>«Есть такая профессия- Родину защищать !»</a:t>
            </a:r>
            <a:endParaRPr lang="ru-RU" sz="20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083" y="5891724"/>
            <a:ext cx="3068960" cy="23017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485" y="2339916"/>
            <a:ext cx="3245851" cy="2112802"/>
          </a:xfrm>
          <a:prstGeom prst="rect">
            <a:avLst/>
          </a:prstGeom>
        </p:spPr>
      </p:pic>
      <p:pic>
        <p:nvPicPr>
          <p:cNvPr id="13314" name="Picture 2" descr="E:\ДЛЯ УЛЬЯНЫ ЕВГЕНЬЕВНЫ\конкурсы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66" y="1714480"/>
            <a:ext cx="2736304" cy="396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840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1399" y="0"/>
            <a:ext cx="70294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285" y="500643"/>
            <a:ext cx="5824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Общие сведения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955" y="1331640"/>
            <a:ext cx="3956532" cy="1031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Кулакова Марина 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Владиславовна</a:t>
            </a:r>
          </a:p>
          <a:p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Образование :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Высшее –экономическое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1997 г. Уральский государственный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э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кономический университет, 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Специальность « Экономика и 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управление на предприятии»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Профессиональная переподготовка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2019 г. ФГАОУ высшего образования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«Российский государственный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рофессионально-педагогический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у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ниверситет»,  </a:t>
            </a: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«Педагог в сфере дошкольного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Образования»  (воспитатель)- 270 ч.</a:t>
            </a:r>
          </a:p>
          <a:p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Педагогический стаж: 1,5 года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Calibri"/>
                <a:cs typeface="Times New Roman"/>
              </a:rPr>
              <a:t>В МБДОУ - детский сад №413 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г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Calibri"/>
                <a:cs typeface="Times New Roman"/>
              </a:rPr>
              <a:t>. Екатеринбург»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Calibri"/>
                <a:cs typeface="Times New Roman"/>
              </a:rPr>
              <a:t>работаю  с декабря 2017 года.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  <a:ea typeface="Calibri"/>
              <a:cs typeface="Times New Roman"/>
            </a:endParaRPr>
          </a:p>
          <a:p>
            <a:endParaRPr lang="ru-RU" sz="32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33056" y="1547664"/>
            <a:ext cx="2585914" cy="40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331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255" y="5724128"/>
            <a:ext cx="3592618" cy="2694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9759" y="1763688"/>
            <a:ext cx="303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«23 февраля» поздравление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2022г.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QR </a:t>
            </a:r>
            <a:r>
              <a:rPr lang="ru-RU" dirty="0" smtClean="0">
                <a:solidFill>
                  <a:srgbClr val="C00000"/>
                </a:solidFill>
              </a:rPr>
              <a:t>код для просмотра видео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76" y="3355369"/>
            <a:ext cx="2811508" cy="2109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3016" y="3355369"/>
            <a:ext cx="2937083" cy="203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2776" y="683568"/>
            <a:ext cx="4230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Работа с родителями</a:t>
            </a:r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63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82" y="5857884"/>
            <a:ext cx="3592617" cy="2694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4786" y="1763688"/>
            <a:ext cx="3307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«8 марта» поздравление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2022г.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Book Antiqua" pitchFamily="18" charset="0"/>
              </a:rPr>
              <a:t>QR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код для просмотра видео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7" y="3071802"/>
            <a:ext cx="4191029" cy="31432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6792" y="467544"/>
            <a:ext cx="4230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ook Antiqua" pitchFamily="18" charset="0"/>
              </a:rPr>
              <a:t>Работа с </a:t>
            </a:r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родителями</a:t>
            </a:r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254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255" y="5724128"/>
            <a:ext cx="3592617" cy="2694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78" y="1547664"/>
            <a:ext cx="14097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29934" y="1652349"/>
            <a:ext cx="3677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«Классики» -тематическое занятие,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развитие навыков передвижения,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внимания, ловкости.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QR </a:t>
            </a:r>
            <a:r>
              <a:rPr lang="ru-RU" dirty="0" smtClean="0">
                <a:solidFill>
                  <a:srgbClr val="C00000"/>
                </a:solidFill>
              </a:rPr>
              <a:t>код для просмотра видео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76" y="3355667"/>
            <a:ext cx="2811508" cy="2108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7097" y="3355369"/>
            <a:ext cx="2708920" cy="203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2776" y="683568"/>
            <a:ext cx="43492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        Занятия с детьми</a:t>
            </a: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51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1874" y="467544"/>
            <a:ext cx="47387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Работы воспитанников</a:t>
            </a: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7001" y="1685863"/>
            <a:ext cx="3664245" cy="2736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155023" y="1631269"/>
            <a:ext cx="3632622" cy="2798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04" y="5286380"/>
            <a:ext cx="3456384" cy="2958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02179" y="5656143"/>
            <a:ext cx="2958100" cy="22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15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2776" y="467544"/>
            <a:ext cx="47387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Работы воспитанников</a:t>
            </a: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42" y="1071538"/>
            <a:ext cx="3594130" cy="2695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8" y="3786182"/>
            <a:ext cx="4784240" cy="2319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6206256"/>
            <a:ext cx="335872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61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970" y="0"/>
            <a:ext cx="6858000" cy="914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354" y="3275856"/>
            <a:ext cx="2056469" cy="1564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321" y="644228"/>
            <a:ext cx="4929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>Проектная деятельность</a:t>
            </a: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7405" y="1979712"/>
            <a:ext cx="5339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Итоговая работа в рамках КПК «Эффективная </a:t>
            </a: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Реализация воспитательных задач в ДОО: </a:t>
            </a: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«Действуем в интересах ребенка»  25.04.2022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9268" y="3676546"/>
            <a:ext cx="1409700" cy="140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7970" y="329910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ok Antiqua" pitchFamily="18" charset="0"/>
              </a:rPr>
              <a:t>QR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код для просмотра файла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688" y="244137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1.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657" y="536408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27405" y="5260876"/>
            <a:ext cx="4931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Презентация к итоговой работе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рамках</a:t>
            </a: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КПК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«Эффективная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Реализация </a:t>
            </a: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Воспитательных 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задач в ДОО: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«Действуем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 интересах ребенка»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25.04.2022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170" y="7183982"/>
            <a:ext cx="1409700" cy="1409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75071" y="6802278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>
                <a:solidFill>
                  <a:srgbClr val="C00000"/>
                </a:solidFill>
                <a:latin typeface="Book Antiqua" pitchFamily="18" charset="0"/>
              </a:rPr>
              <a:t>QR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код для просмотра файла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354" y="6717166"/>
            <a:ext cx="2056469" cy="15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4168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56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6792" y="467544"/>
            <a:ext cx="1847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1713" y="1350219"/>
            <a:ext cx="2592412" cy="1944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02431" y="1361157"/>
            <a:ext cx="2592414" cy="1922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3739" y="4122878"/>
            <a:ext cx="2488359" cy="18662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65395" y="4122878"/>
            <a:ext cx="2488362" cy="18662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9785" y="6732193"/>
            <a:ext cx="2376263" cy="19443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99536" y="6732160"/>
            <a:ext cx="2420081" cy="190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176" y="467544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Организация Предметно-Пространственной  Среды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838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56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6792" y="467544"/>
            <a:ext cx="1847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366" y="1544762"/>
            <a:ext cx="2808313" cy="2219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1008" y="1564730"/>
            <a:ext cx="2959525" cy="22196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763" y="4135884"/>
            <a:ext cx="2808312" cy="19443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028" y="4135884"/>
            <a:ext cx="2959526" cy="19443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763" y="6430032"/>
            <a:ext cx="2791916" cy="19892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1008" y="6415856"/>
            <a:ext cx="2967068" cy="2003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012" y="611560"/>
            <a:ext cx="5161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Book Antiqua" pitchFamily="18" charset="0"/>
              </a:rPr>
              <a:t>Фотоотчет о проведенных мероприятиях</a:t>
            </a:r>
            <a:endParaRPr lang="ru-RU" sz="20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110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224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6792" y="467544"/>
            <a:ext cx="1847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3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46" y="785786"/>
            <a:ext cx="2002951" cy="2371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1048" y="755576"/>
            <a:ext cx="2078850" cy="2269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8" y="3357554"/>
            <a:ext cx="2357454" cy="31432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90" y="3357554"/>
            <a:ext cx="2473084" cy="3071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8" y="6715140"/>
            <a:ext cx="2204864" cy="16536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1049" y="6732240"/>
            <a:ext cx="2101298" cy="1653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115" y="267489"/>
            <a:ext cx="5161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Book Antiqua" pitchFamily="18" charset="0"/>
              </a:rPr>
              <a:t>Фотоотчет о проведенных мероприятиях</a:t>
            </a:r>
            <a:endParaRPr lang="ru-RU" sz="20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538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059" y="5247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  <a:t>Благодарственные письма, грамоты</a:t>
            </a:r>
            <a:endParaRPr lang="ru-RU" sz="24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074" name="Picture 2" descr="E:\ДЛЯ УЛЬЯНЫ ЕВГЕНЬЕВНЫ\конкурсы_page-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564" y="4571999"/>
            <a:ext cx="3054780" cy="35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ЛЯ УЛЬЯНЫ ЕВГЕНЬЕВНЫ\конкурсы_page-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81" y="4571999"/>
            <a:ext cx="2722987" cy="36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ЛЯ УЛЬЯНЫ ЕВГЕНЬЕВНЫ\конкурсы_page-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4983" y="986408"/>
            <a:ext cx="2902029" cy="32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ДЛЯ УЛЬЯНЫ ЕВГЕНЬЕВНЫ\конкурсы_page-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779" y="986408"/>
            <a:ext cx="2607189" cy="32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895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999" y="461719"/>
            <a:ext cx="2811988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Образование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61" y="1331640"/>
            <a:ext cx="5097656" cy="3676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842" y="5220072"/>
            <a:ext cx="5109375" cy="36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41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384" y="-36512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10853" y="252726"/>
            <a:ext cx="8424937" cy="626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Повышение квалификации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214" y="879694"/>
            <a:ext cx="4744945" cy="3441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214" y="4996779"/>
            <a:ext cx="4744945" cy="32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91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39455" y="273223"/>
            <a:ext cx="8424937" cy="626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Повышение квалификации</a:t>
            </a:r>
          </a:p>
        </p:txBody>
      </p:sp>
      <p:pic>
        <p:nvPicPr>
          <p:cNvPr id="7170" name="Picture 2" descr="E:\ДЛЯ УЛЬЯНЫ ЕВГЕНЬЕВНЫ\конкурсы_page-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4401" y="5062779"/>
            <a:ext cx="2293532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ДЛЯ УЛЬЯНЫ ЕВГЕНЬЕВНЫ\конкурсы_page-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5279" y="5015602"/>
            <a:ext cx="2271180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ГРАМОТЫ СЕРТИФИКАТЫ ДИПЛОМЫ\Кулакова МВ\2020 КПК Создание речевой среды Кулакова М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56" y="1142976"/>
            <a:ext cx="5429264" cy="394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130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41905" y="252727"/>
            <a:ext cx="842493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 Повышение квалификации</a:t>
            </a:r>
          </a:p>
        </p:txBody>
      </p:sp>
      <p:pic>
        <p:nvPicPr>
          <p:cNvPr id="5122" name="Picture 2" descr="E:\ДЛЯ УЛЬЯНЫ ЕВГЕНЬЕВНЫ\конкурсы_page-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12" y="3428992"/>
            <a:ext cx="3786214" cy="27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ГРАМОТЫ СЕРТИФИКАТЫ ДИПЛОМЫ\Кулакова МВ\2021 КПК Кулакова МВ ОВ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74" y="785786"/>
            <a:ext cx="3831683" cy="2786082"/>
          </a:xfrm>
          <a:prstGeom prst="rect">
            <a:avLst/>
          </a:prstGeom>
          <a:noFill/>
        </p:spPr>
      </p:pic>
      <p:pic>
        <p:nvPicPr>
          <p:cNvPr id="2051" name="Picture 3" descr="G:\ГРАМОТЫ СЕРТИФИКАТЫ ДИПЛОМЫ\Кулакова МВ\2022 КПК Кулакова МВ Эффективная реализация воспит задач.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8" y="6286512"/>
            <a:ext cx="3642506" cy="2585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3364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83468" y="252727"/>
            <a:ext cx="8424937" cy="132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  <a:ea typeface="Calibri"/>
                <a:cs typeface="Times New Roman"/>
              </a:rPr>
              <a:t>Эссе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656" y="1331640"/>
            <a:ext cx="626469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Да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, Я – ВОСПИТАТЕЛЬ!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И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если многие знакомые говорят: </a:t>
            </a:r>
            <a:r>
              <a:rPr lang="ru-RU" b="1" i="1" dirty="0">
                <a:solidFill>
                  <a:srgbClr val="C00000"/>
                </a:solidFill>
                <a:latin typeface="Book Antiqua" pitchFamily="18" charset="0"/>
              </a:rPr>
              <a:t>«Ну и профессию ты выбрала</a:t>
            </a: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!»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,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то я горжусь своим выбором!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Ведь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какое счастье – каждый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день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встречать счастливые улыбки детей, которые бегут к тебе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,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чтобы обнять!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За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время работы все они стали моими!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Мне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, как маме 2 детей хотелось дать им все – и любовь,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и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знания, и дорогу в жизнь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!</a:t>
            </a:r>
          </a:p>
          <a:p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Какой же он – СОВРЕМЕННЫЙ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ВОСПИТАТЕЛЬ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?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</a:p>
          <a:p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наши дни воспитатель должен владеть всеми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современными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методами и технологиями обучения детей!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Каждого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ребенка надо заинтересовать и увлечь,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удовлетворить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их любопытство и любознательность!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Ведь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цель современной образовательной работы в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соответствии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с ФГОС – это формирование физических,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личностных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и интеллектуальных качеств 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ребенка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.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 настоящее время востребован не просто воспитатель, а педагог-исследователь, педагог-психолог, педагог-технолог.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И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я стараюсь идти в ногу со временем, 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а </a:t>
            </a:r>
            <a:r>
              <a:rPr lang="ru-RU" dirty="0">
                <a:solidFill>
                  <a:srgbClr val="C00000"/>
                </a:solidFill>
                <a:latin typeface="Book Antiqua" pitchFamily="18" charset="0"/>
              </a:rPr>
              <a:t>в педагогической деятельности – встать на позицию ребенка!!!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141" y="956113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«Я – ВОСПИТАТЕЛЬ»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19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709" y="252727"/>
            <a:ext cx="8424937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Участие в конференциях, семинарах,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в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ебинарах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.</a:t>
            </a:r>
          </a:p>
        </p:txBody>
      </p:sp>
      <p:pic>
        <p:nvPicPr>
          <p:cNvPr id="4098" name="Picture 2" descr="E:\ДЛЯ УЛЬЯНЫ ЕВГЕНЬЕВНЫ\конкурсы_page-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1492751"/>
            <a:ext cx="2448272" cy="345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ЛЯ УЛЬЯНЫ ЕВГЕНЬЕВНЫ\конкурсы_page-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4759" y="1535980"/>
            <a:ext cx="2178497" cy="325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ЛЯ УЛЬЯНЫ ЕВГЕНЬЕВНЫ\конкурсы_page-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330" y="5076056"/>
            <a:ext cx="24460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ДЛЯ УЛЬЯНЫ ЕВГЕНЬЕВНЫ\конкурсы_page-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4759" y="5220072"/>
            <a:ext cx="2443481" cy="318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917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4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709" y="252727"/>
            <a:ext cx="8424937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Участие в конференциях, семинарах,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в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ебинарах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Calibri"/>
                <a:cs typeface="Times New Roman"/>
              </a:rPr>
              <a:t>.</a:t>
            </a:r>
          </a:p>
        </p:txBody>
      </p:sp>
      <p:pic>
        <p:nvPicPr>
          <p:cNvPr id="1026" name="Picture 2" descr="E:\ДЛЯ УЛЬЯНЫ ЕВГЕНЬЕВНЫ\конкурсы_page-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049" y="1475656"/>
            <a:ext cx="2278864" cy="33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ЛЯ УЛЬЯНЫ ЕВГЕНЬЕВНЫ\конкурсы_page-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425" y="5130391"/>
            <a:ext cx="2515488" cy="36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ЛЯ УЛЬЯНЫ ЕВГЕНЬЕВНЫ\конкурсы_page-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00" y="1598292"/>
            <a:ext cx="2561844" cy="31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ДЛЯ УЛЬЯНЫ ЕВГЕНЬЕВНЫ\конкурсы_page-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00" y="5130391"/>
            <a:ext cx="2561844" cy="36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2792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378</Words>
  <Application>Microsoft Office PowerPoint</Application>
  <PresentationFormat>Экран (4:3)</PresentationFormat>
  <Paragraphs>128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79</cp:revision>
  <dcterms:created xsi:type="dcterms:W3CDTF">2022-08-20T17:23:59Z</dcterms:created>
  <dcterms:modified xsi:type="dcterms:W3CDTF">2023-04-14T11:02:17Z</dcterms:modified>
</cp:coreProperties>
</file>