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4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357430"/>
            <a:ext cx="8001056" cy="30003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ЕКАТЕРИНБУРГОВЕДЕНИЕ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Истории нашего города в </a:t>
            </a:r>
            <a:r>
              <a:rPr lang="ru-RU" dirty="0" smtClean="0"/>
              <a:t>людях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85728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Департамент образования Администрации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 Екатеринбурга                                                              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Муниципальное бюджетное дошкольное образовательное учреждение –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детский сад  № 413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ZAV\Pictures\Екатеринбурговедение\IMG-20220315-WA005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214686"/>
            <a:ext cx="2518190" cy="3357586"/>
          </a:xfrm>
          <a:prstGeom prst="rect">
            <a:avLst/>
          </a:prstGeom>
          <a:noFill/>
        </p:spPr>
      </p:pic>
      <p:pic>
        <p:nvPicPr>
          <p:cNvPr id="8195" name="Picture 3" descr="C:\Users\ZAV\Pictures\Екатеринбурговедение\IMG-20220315-WA00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42852"/>
            <a:ext cx="3286130" cy="4381507"/>
          </a:xfrm>
          <a:prstGeom prst="rect">
            <a:avLst/>
          </a:prstGeom>
          <a:noFill/>
        </p:spPr>
      </p:pic>
      <p:pic>
        <p:nvPicPr>
          <p:cNvPr id="8196" name="Picture 4" descr="C:\Users\ZAV\Pictures\Екатеринбурговедение\IMG_09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286256"/>
            <a:ext cx="2464611" cy="1643074"/>
          </a:xfrm>
          <a:prstGeom prst="rect">
            <a:avLst/>
          </a:prstGeom>
          <a:noFill/>
        </p:spPr>
      </p:pic>
      <p:pic>
        <p:nvPicPr>
          <p:cNvPr id="8197" name="Picture 5" descr="C:\Users\ZAV\Pictures\Екатеринбурговедение\IMG_09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714884"/>
            <a:ext cx="2857488" cy="1904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3214686"/>
            <a:ext cx="2786082" cy="157163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Путешествие 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подвал…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7" name="Picture 2" descr="C:\Users\ZAV\Pictures\Екатеринбурговедение\IMG-20220323-WA00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85728"/>
            <a:ext cx="3929090" cy="261939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3000372"/>
            <a:ext cx="392909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Кадр со съемки фильма «Золото» с участием актера Сергея Безрукова. Для съемки подвал переделывали под трактир 19 века</a:t>
            </a: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00012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использовались помещения подвала в разное время..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 descr="C:\Users\ZAV\Pictures\Екатеринбурговедение\IMG_099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24766"/>
            <a:ext cx="3571900" cy="2381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C:\Users\ZAV\Pictures\Екатеринбурговедение\IMG_09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286256"/>
            <a:ext cx="3571868" cy="2381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 descr="C:\Users\ZAV\Pictures\Екатеринбурговедение\IMG_09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929066"/>
            <a:ext cx="4071934" cy="2714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C:\Users\ZAV\Pictures\Екатеринбурговедение\IMG_09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1214422"/>
            <a:ext cx="3857652" cy="2571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85786" y="6143644"/>
            <a:ext cx="27072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Канализация в 19 веке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401080" cy="10826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Прогулка с детьми по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улице Посадской г.Екатеринбурга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 descr="C:\Users\ZAV\Pictures\Екатеринбурговедение\IMG-20220321-WA002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4095779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C:\Users\ZAV\Downloads\b66569437fe201edf8227643a858db5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143380"/>
            <a:ext cx="1839529" cy="245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ZAV\Pictures\Екатеринбурговедение\занятия\IMG-20220322-WA00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500173"/>
            <a:ext cx="3500462" cy="4667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Тематическое занятие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«Как стать великим хоккеистом»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Users\ZAV\Pictures\Екатеринбурговедение\занятия\IMG-20220322-WA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14554"/>
            <a:ext cx="4248152" cy="3186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ZAV\Pictures\Екатеринбурговедение\занятия\IMG-20220322-WA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214554"/>
            <a:ext cx="4191029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AV\Pictures\Екатеринбурговедение\IMG-20220323-WA000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4191030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ZAV\Pictures\Екатеринбурговедение\IMG-20220323-WA0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357430"/>
            <a:ext cx="5786446" cy="4339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ZAV\Pictures\Екатеринбурговедение\IMG-20220323-WA00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42852"/>
            <a:ext cx="3143240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ZAV\Pictures\Екатеринбурговедение\IMG-20220323-WA00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3857628"/>
            <a:ext cx="3176582" cy="238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9184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Занятие на тему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«История почтовой марки»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ZAV\Pictures\Екатеринбурговедение\IMG-20220401-WA005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71678"/>
            <a:ext cx="3292078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ZAV\Pictures\Екатеринбурговедение\IMG-20220401-WA00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000240"/>
            <a:ext cx="3286148" cy="4381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857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Продукт деятельности родителя 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(законного представителя) Ларионовой Г.А.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МАРКА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C:\Users\ZAV\Downloads\IMG-20220325-WA001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214554"/>
            <a:ext cx="5290580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9184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Создание коллекции марок проекта.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8507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Дальнейшая работа:</a:t>
            </a:r>
          </a:p>
          <a:p>
            <a:pPr algn="ctr">
              <a:buNone/>
            </a:pPr>
            <a:r>
              <a:rPr lang="ru-RU" dirty="0" smtClean="0"/>
              <a:t>д</a:t>
            </a:r>
            <a:r>
              <a:rPr lang="ru-RU" dirty="0" smtClean="0"/>
              <a:t>ети</a:t>
            </a:r>
            <a:r>
              <a:rPr lang="ru-RU" dirty="0" smtClean="0"/>
              <a:t>, родители, педагоги разрабатывают макеты, эскизы марок под впечатлением организованных мероприятий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Река времени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Мероприятия в рамках проекта:</a:t>
            </a:r>
          </a:p>
          <a:p>
            <a:pPr marL="514350" indent="-514350">
              <a:buAutoNum type="arabicPeriod"/>
            </a:pPr>
            <a:r>
              <a:rPr lang="ru-RU" dirty="0" smtClean="0"/>
              <a:t>Участие в </a:t>
            </a:r>
            <a:r>
              <a:rPr lang="ru-RU" dirty="0" err="1" smtClean="0"/>
              <a:t>вебинарах</a:t>
            </a:r>
            <a:r>
              <a:rPr lang="ru-RU" dirty="0" smtClean="0"/>
              <a:t> педагогов и родителей (законных представителей)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Собрание в детском саду педагогов и родителей.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Выбор мероприятий для работы (Экскурсия в библиотеку Малая </a:t>
            </a:r>
            <a:r>
              <a:rPr lang="ru-RU" dirty="0" err="1" smtClean="0"/>
              <a:t>Герценка</a:t>
            </a:r>
            <a:r>
              <a:rPr lang="ru-RU" dirty="0" smtClean="0"/>
              <a:t>, Прогулка по микрорайону улицы Посадской).</a:t>
            </a:r>
          </a:p>
          <a:p>
            <a:pPr marL="514350" indent="-514350">
              <a:buAutoNum type="arabicPeriod"/>
            </a:pPr>
            <a:r>
              <a:rPr lang="ru-RU" dirty="0" smtClean="0"/>
              <a:t>Мероприятия с детьми: тематическое занятие на тему: «Как стать купцом» (Тайны особняка Екатеринбургских купцов </a:t>
            </a:r>
            <a:r>
              <a:rPr lang="ru-RU" dirty="0" err="1" smtClean="0"/>
              <a:t>Ошурковых</a:t>
            </a:r>
            <a:r>
              <a:rPr lang="ru-RU" dirty="0" smtClean="0"/>
              <a:t>), «Как стать великим хоккеистом», «История почтовой марки»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85728"/>
            <a:ext cx="4686304" cy="120334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 в библиотеку 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Малая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Герценка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857364"/>
            <a:ext cx="3929090" cy="1500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Квест-игра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«Как стать купцом»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ZAV\Pictures\Екатеринбурговедение\IMG-20220315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142984"/>
            <a:ext cx="176809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ZAV\Pictures\Екатеринбурговедение\IMG-20220315-WA0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000504"/>
            <a:ext cx="3428992" cy="25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ZAV\Downloads\Screenshot_20220321_141745.jpg"/>
          <p:cNvPicPr>
            <a:picLocks noChangeAspect="1" noChangeArrowheads="1"/>
          </p:cNvPicPr>
          <p:nvPr/>
        </p:nvPicPr>
        <p:blipFill>
          <a:blip r:embed="rId5"/>
          <a:srcRect r="-1" b="13535"/>
          <a:stretch>
            <a:fillRect/>
          </a:stretch>
        </p:blipFill>
        <p:spPr bwMode="auto">
          <a:xfrm>
            <a:off x="142844" y="214290"/>
            <a:ext cx="3429024" cy="635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Users\ZAV\Pictures\Екатеринбурговедение\IMG-20220315-WA0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000504"/>
            <a:ext cx="3428992" cy="25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C:\Users\ZAV\Pictures\Екатеринбурговедение\IMG-20220315-WA00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000372"/>
            <a:ext cx="2214578" cy="1660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ZAV\Pictures\Екатеринбурговедение\IMG_09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4929198"/>
            <a:ext cx="2214578" cy="1636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865265" y="6286520"/>
            <a:ext cx="4278735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100" dirty="0" smtClean="0"/>
              <a:t>1 этаж библиотеки «Малая </a:t>
            </a:r>
            <a:r>
              <a:rPr lang="ru-RU" sz="1100" dirty="0" err="1" smtClean="0"/>
              <a:t>Герценка</a:t>
            </a:r>
            <a:r>
              <a:rPr lang="ru-RU" sz="1100" dirty="0" smtClean="0"/>
              <a:t>» ранее был Канцелярией. </a:t>
            </a:r>
          </a:p>
          <a:p>
            <a:pPr algn="ctr"/>
            <a:r>
              <a:rPr lang="ru-RU" sz="1100" dirty="0" smtClean="0"/>
              <a:t>Теперь это Отдел абонемента 6+</a:t>
            </a:r>
            <a:endParaRPr lang="ru-RU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286280" cy="172560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Малая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Герценка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(строительство 1858-1876)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71858" cy="46148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ZAV\Pictures\Екатеринбурговедение\IMG_0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143248"/>
            <a:ext cx="2286016" cy="1731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ZAV\Pictures\Екатеринбурговедение\IMG-20220315-WA0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143380"/>
            <a:ext cx="1798745" cy="2398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ZAV\Pictures\Екатеринбурговедение\starinnoe-foto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5" y="142852"/>
            <a:ext cx="4253067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Users\ZAV\Pictures\Екатеринбурговедение\IMG_09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2071678"/>
            <a:ext cx="3000397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C:\Users\ZAV\Pictures\Екатеринбурговедение\IMG_09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500438"/>
            <a:ext cx="4645259" cy="3096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ZAV\Pictures\Екатеринбурговедение\IMG-20220315-WA001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4143380"/>
            <a:ext cx="1887137" cy="2516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C:\Users\ZAV\Pictures\Екатеринбурговедение\IMG_095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4857760"/>
            <a:ext cx="2786083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КЛЮЧ ОТ ВСЕХ ДВЕРЕЙ…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Users\ZAV\Pictures\Екатеринбурговедение\IMG_0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3157523" cy="2156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ZAV\Pictures\Екатеринбурговедение\IMG_0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142984"/>
            <a:ext cx="4167174" cy="2778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ZAV\Pictures\Екатеринбурговедение\IMG_09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000504"/>
            <a:ext cx="3857620" cy="2571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ZAV\Pictures\Екатеринбурговедение\IMG_09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500570"/>
            <a:ext cx="2857488" cy="1904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43438" y="4000504"/>
            <a:ext cx="4326826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100" dirty="0" smtClean="0"/>
              <a:t>1 этаж библиотеки «Малая </a:t>
            </a:r>
            <a:r>
              <a:rPr lang="ru-RU" sz="1100" dirty="0" err="1" smtClean="0"/>
              <a:t>Герценка</a:t>
            </a:r>
            <a:r>
              <a:rPr lang="ru-RU" sz="1100" dirty="0" smtClean="0"/>
              <a:t>» ранее был </a:t>
            </a:r>
            <a:r>
              <a:rPr lang="ru-RU" sz="1100" dirty="0" err="1" smtClean="0"/>
              <a:t>Молебельной</a:t>
            </a:r>
            <a:r>
              <a:rPr lang="ru-RU" sz="1100" dirty="0" smtClean="0"/>
              <a:t>. </a:t>
            </a:r>
          </a:p>
          <a:p>
            <a:pPr algn="ctr"/>
            <a:r>
              <a:rPr lang="ru-RU" sz="1100" dirty="0" smtClean="0"/>
              <a:t>Теперь это «Детский дворик» Абонемент 0+</a:t>
            </a:r>
            <a:endParaRPr lang="ru-RU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572528" cy="98985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каждого помещения своя история…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C:\Users\ZAV\Pictures\Екатеринбурговедение\IMG_09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3750494" cy="2500330"/>
          </a:xfrm>
          <a:prstGeom prst="rect">
            <a:avLst/>
          </a:prstGeom>
          <a:noFill/>
        </p:spPr>
      </p:pic>
      <p:pic>
        <p:nvPicPr>
          <p:cNvPr id="4099" name="Picture 3" descr="C:\Users\ZAV\Pictures\Екатеринбурговедение\IMG_09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357298"/>
            <a:ext cx="3500462" cy="2333641"/>
          </a:xfrm>
          <a:prstGeom prst="rect">
            <a:avLst/>
          </a:prstGeom>
          <a:noFill/>
        </p:spPr>
      </p:pic>
      <p:pic>
        <p:nvPicPr>
          <p:cNvPr id="4100" name="Picture 4" descr="C:\Users\ZAV\Pictures\Екатеринбурговедение\IMG_09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143380"/>
            <a:ext cx="3571900" cy="2381267"/>
          </a:xfrm>
          <a:prstGeom prst="rect">
            <a:avLst/>
          </a:prstGeom>
          <a:noFill/>
        </p:spPr>
      </p:pic>
      <p:pic>
        <p:nvPicPr>
          <p:cNvPr id="4101" name="Picture 5" descr="C:\Users\ZAV\Pictures\Екатеринбурговедение\IMG_09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9156" y="4071942"/>
            <a:ext cx="3821901" cy="2547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500042"/>
            <a:ext cx="4043362" cy="158272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Зал, где проходили творческие вечера, балы…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C:\Users\ZAV\Pictures\Екатеринбурговедение\IMG_09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19104"/>
            <a:ext cx="4000528" cy="2667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C:\Users\ZAV\Pictures\Екатеринбурговедение\IMG-20220315-WA0009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235745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 descr="C:\Users\ZAV\Pictures\Екатеринбурговедение\IMG-20220315-WA0011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214554"/>
            <a:ext cx="3250429" cy="4333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7488" y="4071942"/>
            <a:ext cx="2071702" cy="1785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2 этаж библиотеки «Малая </a:t>
            </a:r>
            <a:r>
              <a:rPr lang="ru-RU" sz="1100" dirty="0" err="1" smtClean="0"/>
              <a:t>Герценка</a:t>
            </a:r>
            <a:r>
              <a:rPr lang="ru-RU" sz="1100" dirty="0" smtClean="0"/>
              <a:t>» Зал 19 века, где проходили балы. </a:t>
            </a:r>
          </a:p>
          <a:p>
            <a:pPr algn="ctr"/>
            <a:r>
              <a:rPr lang="ru-RU" sz="1100" dirty="0" smtClean="0"/>
              <a:t>теперь зал краеведения с изразцами и сохранившимися печами.</a:t>
            </a:r>
          </a:p>
          <a:p>
            <a:pPr algn="ctr"/>
            <a:r>
              <a:rPr lang="ru-RU" sz="1100" dirty="0" smtClean="0"/>
              <a:t>Каминный зал. Ранее собирались всей семьёй, а так же устраивались званные ужины.</a:t>
            </a:r>
            <a:endParaRPr lang="ru-RU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3500462" cy="1928826"/>
          </a:xfrm>
        </p:spPr>
        <p:txBody>
          <a:bodyPr>
            <a:no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построить, как сохранить…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7" name="Picture 3" descr="C:\Users\ZAV\Pictures\Екатеринбурговедение\IMG_0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57166"/>
            <a:ext cx="5143504" cy="342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ZAV\Pictures\Екатеринбурговедение\IMG_0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928934"/>
            <a:ext cx="5429288" cy="3619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929322" y="4643446"/>
            <a:ext cx="271462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3 этаж (мезонин). </a:t>
            </a:r>
          </a:p>
          <a:p>
            <a:pPr algn="ctr"/>
            <a:r>
              <a:rPr lang="ru-RU" dirty="0" smtClean="0"/>
              <a:t>Ранее детские комнаты. </a:t>
            </a:r>
          </a:p>
          <a:p>
            <a:pPr algn="ctr"/>
            <a:r>
              <a:rPr lang="ru-RU" dirty="0" smtClean="0"/>
              <a:t>Теперь мастерские для детей.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4829180" cy="13684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Чем занимали детей в старину…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3" name="Picture 5" descr="C:\Users\ZAV\Pictures\Екатеринбурговедение\IMG-20220315-WA001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14290"/>
            <a:ext cx="2893239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Users\ZAV\Pictures\Екатеринбурговедение\IMG_09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714488"/>
            <a:ext cx="3524232" cy="234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ZAV\Pictures\Екатеринбурговедение\IMG_09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572008"/>
            <a:ext cx="2714612" cy="1809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C:\Users\ZAV\Pictures\Екатеринбурговедение\IMG_09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3500438"/>
            <a:ext cx="4452926" cy="2968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786182" y="1500174"/>
            <a:ext cx="192881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2 этаж </a:t>
            </a:r>
          </a:p>
          <a:p>
            <a:pPr algn="ctr"/>
            <a:r>
              <a:rPr lang="ru-RU" dirty="0" smtClean="0"/>
              <a:t>Кухня, где готовили обеды. Теперь </a:t>
            </a:r>
            <a:r>
              <a:rPr lang="ru-RU" dirty="0" err="1" smtClean="0"/>
              <a:t>чаепитная</a:t>
            </a:r>
            <a:r>
              <a:rPr lang="ru-RU" dirty="0" smtClean="0"/>
              <a:t> комната.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</TotalTime>
  <Words>304</Words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ЕКАТЕРИНБУРГОВЕДЕНИЕ  «Истории нашего города в людях»</vt:lpstr>
      <vt:lpstr>Река времени</vt:lpstr>
      <vt:lpstr>Путешествие в библиотеку  Малая Герценка</vt:lpstr>
      <vt:lpstr>Малая Герценка  (строительство 1858-1876)</vt:lpstr>
      <vt:lpstr>КЛЮЧ ОТ ВСЕХ ДВЕРЕЙ…</vt:lpstr>
      <vt:lpstr>У каждого помещения своя история…</vt:lpstr>
      <vt:lpstr>Зал, где проходили творческие вечера, балы…</vt:lpstr>
      <vt:lpstr>Как построить, как сохранить…</vt:lpstr>
      <vt:lpstr>Чем занимали детей в старину…</vt:lpstr>
      <vt:lpstr>Путешествие  в подвал… </vt:lpstr>
      <vt:lpstr>Как использовались помещения подвала в разное время.. </vt:lpstr>
      <vt:lpstr>Прогулка с детьми по  улице Посадской г.Екатеринбурга</vt:lpstr>
      <vt:lpstr>Тематическое занятие  «Как стать великим хоккеистом»</vt:lpstr>
      <vt:lpstr>Слайд 14</vt:lpstr>
      <vt:lpstr>Занятие на тему  «История почтовой марки»</vt:lpstr>
      <vt:lpstr>Продукт деятельности родителя  (законного представителя) Ларионовой Г.А. МАРКА  </vt:lpstr>
      <vt:lpstr>Создание коллекции марок проекта.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ЕКАТЕРИНБУРГОВЕДЕНИЕ  «Из прошлого в будущее…»</dc:title>
  <dc:creator>ZAV</dc:creator>
  <cp:lastModifiedBy>ZAV</cp:lastModifiedBy>
  <cp:revision>27</cp:revision>
  <dcterms:created xsi:type="dcterms:W3CDTF">2022-03-21T08:55:05Z</dcterms:created>
  <dcterms:modified xsi:type="dcterms:W3CDTF">2022-04-07T09:55:44Z</dcterms:modified>
</cp:coreProperties>
</file>