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3" r:id="rId17"/>
    <p:sldId id="275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44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07.04.2022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6000" r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2357430"/>
            <a:ext cx="8001056" cy="300039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ЕКАТЕРИНБУРГОВЕДЕНИЕ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«</a:t>
            </a:r>
            <a:r>
              <a:rPr lang="ru-RU" dirty="0" smtClean="0"/>
              <a:t>Истории нашего города в </a:t>
            </a:r>
            <a:r>
              <a:rPr lang="ru-RU" dirty="0" smtClean="0"/>
              <a:t>людях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57290" y="285728"/>
            <a:ext cx="6400800" cy="1752600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Департамент образования Администрации </a:t>
            </a:r>
          </a:p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г. Екатеринбурга                                                               </a:t>
            </a:r>
          </a:p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Муниципальное бюджетное дошкольное образовательное учреждение – </a:t>
            </a:r>
          </a:p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детский сад  № 413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6000" r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ZAV\Pictures\Екатеринбурговедение\IMG-20220315-WA0058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643174" y="3214686"/>
            <a:ext cx="2518190" cy="3357586"/>
          </a:xfrm>
          <a:prstGeom prst="rect">
            <a:avLst/>
          </a:prstGeom>
          <a:noFill/>
        </p:spPr>
      </p:pic>
      <p:pic>
        <p:nvPicPr>
          <p:cNvPr id="8195" name="Picture 3" descr="C:\Users\ZAV\Pictures\Екатеринбурговедение\IMG-20220315-WA006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86380" y="142852"/>
            <a:ext cx="3286130" cy="4381507"/>
          </a:xfrm>
          <a:prstGeom prst="rect">
            <a:avLst/>
          </a:prstGeom>
          <a:noFill/>
        </p:spPr>
      </p:pic>
      <p:pic>
        <p:nvPicPr>
          <p:cNvPr id="8196" name="Picture 4" descr="C:\Users\ZAV\Pictures\Екатеринбурговедение\IMG_097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44" y="4286256"/>
            <a:ext cx="2464611" cy="1643074"/>
          </a:xfrm>
          <a:prstGeom prst="rect">
            <a:avLst/>
          </a:prstGeom>
          <a:noFill/>
        </p:spPr>
      </p:pic>
      <p:pic>
        <p:nvPicPr>
          <p:cNvPr id="8197" name="Picture 5" descr="C:\Users\ZAV\Pictures\Екатеринбурговедение\IMG_097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00760" y="4714884"/>
            <a:ext cx="2857488" cy="190499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5008" y="3214686"/>
            <a:ext cx="2786082" cy="1571636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Путешествие </a:t>
            </a:r>
            <a:b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 подвал…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  <p:pic>
        <p:nvPicPr>
          <p:cNvPr id="7" name="Picture 2" descr="C:\Users\ZAV\Pictures\Екатеринбурговедение\IMG-20220323-WA0010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14282" y="285728"/>
            <a:ext cx="3929090" cy="2619393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214282" y="3000372"/>
            <a:ext cx="3929090" cy="73866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Кадр со съемки фильма «Золото» с участием актера Сергея Безрукова. Для съемки подвал переделывали под трактир 19 века</a:t>
            </a:r>
            <a:endParaRPr lang="ru-RU" sz="1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6000" r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42852"/>
            <a:ext cx="8229600" cy="1000124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Как использовались помещения подвала в разное время.. 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9218" name="Picture 2" descr="C:\Users\ZAV\Pictures\Екатеринбурговедение\IMG_099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1524766"/>
            <a:ext cx="3571900" cy="23812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6" descr="C:\Users\ZAV\Pictures\Екатеринбурговедение\IMG_098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6" y="4286256"/>
            <a:ext cx="3571868" cy="23812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7" descr="C:\Users\ZAV\Pictures\Екатеринбурговедение\IMG_098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3929066"/>
            <a:ext cx="4071934" cy="27146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219" name="Picture 3" descr="C:\Users\ZAV\Pictures\Екатеринбурговедение\IMG_098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28662" y="1214422"/>
            <a:ext cx="3857652" cy="25717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785786" y="6143644"/>
            <a:ext cx="2707216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Канализация в 19 веке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6000" r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357166"/>
            <a:ext cx="8401080" cy="108266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Прогулка с детьми по </a:t>
            </a:r>
            <a:b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улице Посадской г.Екатеринбурга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0242" name="Picture 2" descr="C:\Users\ZAV\Pictures\Екатеринбурговедение\IMG-20220321-WA0024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57158" y="1428736"/>
            <a:ext cx="4095779" cy="30718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43" name="Picture 3" descr="C:\Users\ZAV\Downloads\b66569437fe201edf8227643a858db5b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57356" y="4143380"/>
            <a:ext cx="1839529" cy="24527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 descr="C:\Users\ZAV\Pictures\Екатеринбурговедение\занятия\IMG-20220322-WA0009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43504" y="1500173"/>
            <a:ext cx="3500462" cy="46672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6000" r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Тематическое занятие </a:t>
            </a:r>
            <a:b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«Как стать великим хоккеистом»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027" name="Picture 3" descr="C:\Users\ZAV\Pictures\Екатеринбурговедение\занятия\IMG-20220322-WA000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2214554"/>
            <a:ext cx="4248152" cy="31861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9" name="Picture 5" descr="C:\Users\ZAV\Pictures\Екатеринбурговедение\занятия\IMG-20220322-WA000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2214554"/>
            <a:ext cx="4191029" cy="3143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6000" r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ZAV\Pictures\Екатеринбурговедение\IMG-20220323-WA0009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572000" y="214290"/>
            <a:ext cx="4191030" cy="3143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7" name="Picture 3" descr="C:\Users\ZAV\Pictures\Екатеринбурговедение\IMG-20220323-WA001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4" y="2357430"/>
            <a:ext cx="5786446" cy="4339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8" name="Picture 4" descr="C:\Users\ZAV\Pictures\Екатеринбурговедение\IMG-20220323-WA0007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28662" y="142852"/>
            <a:ext cx="3143240" cy="23574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9" name="Picture 5" descr="C:\Users\ZAV\Pictures\Екатеринбурговедение\IMG-20220323-WA0008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643570" y="3857628"/>
            <a:ext cx="3176582" cy="23824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6000" r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857232"/>
            <a:ext cx="8229600" cy="91841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Занятие на тему </a:t>
            </a:r>
            <a:b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«История почтовой марки»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026" name="Picture 2" descr="C:\Users\ZAV\Pictures\Екатеринбурговедение\IMG-20220401-WA0055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14348" y="2071678"/>
            <a:ext cx="3292078" cy="43894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7" name="Picture 3" descr="C:\Users\ZAV\Pictures\Екатеринбурговедение\IMG-20220401-WA006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43504" y="2000240"/>
            <a:ext cx="3286148" cy="43815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6000" r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71480"/>
            <a:ext cx="8229600" cy="185738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Продукт деятельности родителя </a:t>
            </a:r>
            <a:b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(законного представителя) Ларионовой Г.А.</a:t>
            </a:r>
            <a:b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МАРКА </a:t>
            </a:r>
            <a: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/>
            </a:r>
            <a:b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endParaRPr lang="ru-RU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3074" name="Picture 2" descr="C:\Users\ZAV\Downloads\IMG-20220325-WA0019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857356" y="2214554"/>
            <a:ext cx="5290580" cy="43894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6000" r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857232"/>
            <a:ext cx="8229600" cy="91841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Создание коллекции марок проекта.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185071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dirty="0" smtClean="0"/>
              <a:t>Дальнейшая работа:</a:t>
            </a:r>
          </a:p>
          <a:p>
            <a:pPr algn="ctr">
              <a:buNone/>
            </a:pPr>
            <a:r>
              <a:rPr lang="ru-RU" dirty="0" smtClean="0"/>
              <a:t>д</a:t>
            </a:r>
            <a:r>
              <a:rPr lang="ru-RU" dirty="0" smtClean="0"/>
              <a:t>ети</a:t>
            </a:r>
            <a:r>
              <a:rPr lang="ru-RU" dirty="0" smtClean="0"/>
              <a:t>, родители, педагоги разрабатывают макеты, эскизы марок под впечатлением организованных мероприятий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6000" r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Река времени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Мероприятия в рамках проекта:</a:t>
            </a:r>
          </a:p>
          <a:p>
            <a:pPr marL="514350" indent="-514350">
              <a:buAutoNum type="arabicPeriod"/>
            </a:pPr>
            <a:r>
              <a:rPr lang="ru-RU" dirty="0" smtClean="0"/>
              <a:t>Участие в </a:t>
            </a:r>
            <a:r>
              <a:rPr lang="ru-RU" dirty="0" err="1" smtClean="0"/>
              <a:t>вебинарах</a:t>
            </a:r>
            <a:r>
              <a:rPr lang="ru-RU" dirty="0" smtClean="0"/>
              <a:t> педагогов и родителей (законных представителей)</a:t>
            </a:r>
          </a:p>
          <a:p>
            <a:pPr marL="514350" indent="-514350">
              <a:buAutoNum type="arabicPeriod"/>
            </a:pPr>
            <a:r>
              <a:rPr lang="ru-RU" dirty="0" smtClean="0"/>
              <a:t>Собрание в детском саду педагогов и родителей.</a:t>
            </a:r>
          </a:p>
          <a:p>
            <a:pPr marL="514350" indent="-514350">
              <a:buAutoNum type="arabicPeriod"/>
            </a:pPr>
            <a:r>
              <a:rPr lang="ru-RU" dirty="0" smtClean="0"/>
              <a:t>Выбор мероприятий для работы (Экскурсия в библиотеку Малая </a:t>
            </a:r>
            <a:r>
              <a:rPr lang="ru-RU" dirty="0" err="1" smtClean="0"/>
              <a:t>Герценка</a:t>
            </a:r>
            <a:r>
              <a:rPr lang="ru-RU" dirty="0" smtClean="0"/>
              <a:t>, Прогулка по микрорайону улицы Посадской).</a:t>
            </a:r>
          </a:p>
          <a:p>
            <a:pPr marL="514350" indent="-514350">
              <a:buAutoNum type="arabicPeriod"/>
            </a:pPr>
            <a:r>
              <a:rPr lang="ru-RU" dirty="0" smtClean="0"/>
              <a:t>Мероприятия с детьми: тематическое занятие на тему: «Как стать купцом» (Тайны особняка Екатеринбургских купцов </a:t>
            </a:r>
            <a:r>
              <a:rPr lang="ru-RU" dirty="0" err="1" smtClean="0"/>
              <a:t>Ошурковых</a:t>
            </a:r>
            <a:r>
              <a:rPr lang="ru-RU" dirty="0" smtClean="0"/>
              <a:t>), «Как стать великим хоккеистом», «История почтовой марки»</a:t>
            </a:r>
          </a:p>
          <a:p>
            <a:pPr marL="514350" indent="-514350">
              <a:buAutoNum type="arabicPeriod"/>
            </a:pP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6000" r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00496" y="285728"/>
            <a:ext cx="4686304" cy="1203348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Путешествие в библиотеку </a:t>
            </a:r>
            <a:b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Малая </a:t>
            </a:r>
            <a:r>
              <a:rPr lang="ru-RU" sz="3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Герценка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786182" y="1857364"/>
            <a:ext cx="3929090" cy="150019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Квест-игра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</a:p>
          <a:p>
            <a:pPr>
              <a:buNone/>
            </a:pP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«Как стать купцом»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026" name="Picture 2" descr="C:\Users\ZAV\Pictures\Екатеринбурговедение\IMG-20220315-WA00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768" y="1142984"/>
            <a:ext cx="1768091" cy="23574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7" name="Picture 3" descr="C:\Users\ZAV\Pictures\Екатеринбурговедение\IMG-20220315-WA003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0694" y="4000504"/>
            <a:ext cx="3428992" cy="25717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30" name="Picture 6" descr="C:\Users\ZAV\Downloads\Screenshot_20220321_141745.jpg"/>
          <p:cNvPicPr>
            <a:picLocks noChangeAspect="1" noChangeArrowheads="1"/>
          </p:cNvPicPr>
          <p:nvPr/>
        </p:nvPicPr>
        <p:blipFill>
          <a:blip r:embed="rId5"/>
          <a:srcRect r="-1" b="13535"/>
          <a:stretch>
            <a:fillRect/>
          </a:stretch>
        </p:blipFill>
        <p:spPr bwMode="auto">
          <a:xfrm>
            <a:off x="142844" y="214290"/>
            <a:ext cx="3429024" cy="63579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3" descr="C:\Users\ZAV\Pictures\Екатеринбурговедение\IMG-20220315-WA003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72132" y="4000504"/>
            <a:ext cx="3428992" cy="25717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4" descr="C:\Users\ZAV\Pictures\Екатеринбурговедение\IMG-20220315-WA004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43306" y="3000372"/>
            <a:ext cx="2214578" cy="16609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31" name="Picture 7" descr="C:\Users\ZAV\Pictures\Екатеринбурговедение\IMG_094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00430" y="4929198"/>
            <a:ext cx="2214578" cy="16368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TextBox 11"/>
          <p:cNvSpPr txBox="1"/>
          <p:nvPr/>
        </p:nvSpPr>
        <p:spPr>
          <a:xfrm>
            <a:off x="4865265" y="6286520"/>
            <a:ext cx="4278735" cy="43088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1100" dirty="0" smtClean="0"/>
              <a:t>1 этаж библиотеки «Малая </a:t>
            </a:r>
            <a:r>
              <a:rPr lang="ru-RU" sz="1100" dirty="0" err="1" smtClean="0"/>
              <a:t>Герценка</a:t>
            </a:r>
            <a:r>
              <a:rPr lang="ru-RU" sz="1100" dirty="0" smtClean="0"/>
              <a:t>» ранее был Канцелярией. </a:t>
            </a:r>
          </a:p>
          <a:p>
            <a:pPr algn="ctr"/>
            <a:r>
              <a:rPr lang="ru-RU" sz="1100" dirty="0" smtClean="0"/>
              <a:t>Теперь это Отдел абонемента 6+</a:t>
            </a:r>
            <a:endParaRPr lang="ru-RU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6000" r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3438" y="274638"/>
            <a:ext cx="4286280" cy="1725602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Малая </a:t>
            </a:r>
            <a:r>
              <a:rPr lang="ru-RU" sz="40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Герценка</a:t>
            </a:r>
            <a:r>
              <a:rPr lang="ru-RU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br>
              <a:rPr lang="ru-RU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ru-RU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(строительство 1858-1876)</a:t>
            </a:r>
            <a:endParaRPr lang="ru-RU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3471858" cy="461488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ZAV\Pictures\Екатеринбурговедение\IMG_099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3143248"/>
            <a:ext cx="2286016" cy="17314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6" name="Picture 4" descr="C:\Users\ZAV\Pictures\Екатеринбурговедение\IMG-20220315-WA003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72330" y="4143380"/>
            <a:ext cx="1798745" cy="23983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7" name="Picture 5" descr="C:\Users\ZAV\Pictures\Екатеринбурговедение\starinnoe-foto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8595" y="142852"/>
            <a:ext cx="4253067" cy="32861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8" name="Picture 6" descr="C:\Users\ZAV\Pictures\Екатеринбурговедение\IMG_093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29322" y="2071678"/>
            <a:ext cx="3000397" cy="2000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80" name="Picture 8" descr="C:\Users\ZAV\Pictures\Екатеринбурговедение\IMG_096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5720" y="3500438"/>
            <a:ext cx="4645259" cy="30968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5" name="Picture 3" descr="C:\Users\ZAV\Pictures\Екатеринбурговедение\IMG-20220315-WA0014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357554" y="4143380"/>
            <a:ext cx="1887137" cy="25161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9" name="Picture 7" descr="C:\Users\ZAV\Pictures\Екатеринбурговедение\IMG_0958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643438" y="4857760"/>
            <a:ext cx="2786083" cy="18573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6000" r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928694"/>
          </a:xfrm>
        </p:spPr>
        <p:txBody>
          <a:bodyPr/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КЛЮЧ ОТ ВСЕХ ДВЕРЕЙ…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2050" name="Picture 2" descr="C:\Users\ZAV\Pictures\Екатеринбурговедение\IMG_092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1500174"/>
            <a:ext cx="3157523" cy="21567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1" name="Picture 3" descr="C:\Users\ZAV\Pictures\Екатеринбурговедение\IMG_093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00562" y="1142984"/>
            <a:ext cx="4167174" cy="27781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2" name="Picture 4" descr="C:\Users\ZAV\Pictures\Екатеринбурговедение\IMG_093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58" y="4000504"/>
            <a:ext cx="3857620" cy="25717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3" name="Picture 5" descr="C:\Users\ZAV\Pictures\Екатеринбурговедение\IMG_094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43504" y="4500570"/>
            <a:ext cx="2857488" cy="19049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4643438" y="4000504"/>
            <a:ext cx="4326826" cy="43088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1100" dirty="0" smtClean="0"/>
              <a:t>1 этаж библиотеки «Малая </a:t>
            </a:r>
            <a:r>
              <a:rPr lang="ru-RU" sz="1100" dirty="0" err="1" smtClean="0"/>
              <a:t>Герценка</a:t>
            </a:r>
            <a:r>
              <a:rPr lang="ru-RU" sz="1100" dirty="0" smtClean="0"/>
              <a:t>» ранее был </a:t>
            </a:r>
            <a:r>
              <a:rPr lang="ru-RU" sz="1100" dirty="0" err="1" smtClean="0"/>
              <a:t>Молебельной</a:t>
            </a:r>
            <a:r>
              <a:rPr lang="ru-RU" sz="1100" dirty="0" smtClean="0"/>
              <a:t>. </a:t>
            </a:r>
          </a:p>
          <a:p>
            <a:pPr algn="ctr"/>
            <a:r>
              <a:rPr lang="ru-RU" sz="1100" dirty="0" smtClean="0"/>
              <a:t>Теперь это «Детский дворик» Абонемент 0+</a:t>
            </a:r>
            <a:endParaRPr lang="ru-RU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6000" r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0"/>
            <a:ext cx="8572528" cy="989856"/>
          </a:xfrm>
        </p:spPr>
        <p:txBody>
          <a:bodyPr>
            <a:normAutofit/>
          </a:bodyPr>
          <a:lstStyle/>
          <a:p>
            <a:r>
              <a:rPr lang="ru-RU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У каждого помещения своя история…</a:t>
            </a:r>
            <a:endParaRPr lang="ru-RU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4098" name="Picture 2" descr="C:\Users\ZAV\Pictures\Екатеринбурговедение\IMG_094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1214422"/>
            <a:ext cx="3750494" cy="2500330"/>
          </a:xfrm>
          <a:prstGeom prst="rect">
            <a:avLst/>
          </a:prstGeom>
          <a:noFill/>
        </p:spPr>
      </p:pic>
      <p:pic>
        <p:nvPicPr>
          <p:cNvPr id="4099" name="Picture 3" descr="C:\Users\ZAV\Pictures\Екатеринбурговедение\IMG_094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628" y="1357298"/>
            <a:ext cx="3500462" cy="2333641"/>
          </a:xfrm>
          <a:prstGeom prst="rect">
            <a:avLst/>
          </a:prstGeom>
          <a:noFill/>
        </p:spPr>
      </p:pic>
      <p:pic>
        <p:nvPicPr>
          <p:cNvPr id="4100" name="Picture 4" descr="C:\Users\ZAV\Pictures\Екатеринбурговедение\IMG_094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472" y="4143380"/>
            <a:ext cx="3571900" cy="2381267"/>
          </a:xfrm>
          <a:prstGeom prst="rect">
            <a:avLst/>
          </a:prstGeom>
          <a:noFill/>
        </p:spPr>
      </p:pic>
      <p:pic>
        <p:nvPicPr>
          <p:cNvPr id="4101" name="Picture 5" descr="C:\Users\ZAV\Pictures\Екатеринбурговедение\IMG_095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79156" y="4071942"/>
            <a:ext cx="3821901" cy="25479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6000" r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00562" y="500042"/>
            <a:ext cx="4043362" cy="1582726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Зал, где проходили творческие вечера, балы…</a:t>
            </a:r>
            <a:endParaRPr lang="ru-RU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5122" name="Picture 2" descr="C:\Users\ZAV\Pictures\Екатеринбурговедение\IMG_0946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619104"/>
            <a:ext cx="4000528" cy="26670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25" name="Picture 5" descr="C:\Users\ZAV\Pictures\Екатеринбурговедение\IMG-20220315-WA0009 - копия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3571876"/>
            <a:ext cx="2357454" cy="3143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27" name="Picture 7" descr="C:\Users\ZAV\Pictures\Екатеринбурговедение\IMG-20220315-WA0011 - копия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14942" y="2214554"/>
            <a:ext cx="3250429" cy="43339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2857488" y="4071942"/>
            <a:ext cx="2071702" cy="178510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100" dirty="0" smtClean="0"/>
              <a:t>2 этаж библиотеки «Малая </a:t>
            </a:r>
            <a:r>
              <a:rPr lang="ru-RU" sz="1100" dirty="0" err="1" smtClean="0"/>
              <a:t>Герценка</a:t>
            </a:r>
            <a:r>
              <a:rPr lang="ru-RU" sz="1100" dirty="0" smtClean="0"/>
              <a:t>» Зал 19 века, где проходили балы. </a:t>
            </a:r>
          </a:p>
          <a:p>
            <a:pPr algn="ctr"/>
            <a:r>
              <a:rPr lang="ru-RU" sz="1100" dirty="0" smtClean="0"/>
              <a:t>теперь зал краеведения с изразцами и сохранившимися печами.</a:t>
            </a:r>
          </a:p>
          <a:p>
            <a:pPr algn="ctr"/>
            <a:r>
              <a:rPr lang="ru-RU" sz="1100" dirty="0" smtClean="0"/>
              <a:t>Каминный зал. Ранее собирались всей семьёй, а так же устраивались званные ужины.</a:t>
            </a:r>
            <a:endParaRPr lang="ru-RU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6000" r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285728"/>
            <a:ext cx="3500462" cy="1928826"/>
          </a:xfrm>
        </p:spPr>
        <p:txBody>
          <a:bodyPr>
            <a:noAutofit/>
          </a:bodyPr>
          <a:lstStyle/>
          <a:p>
            <a:r>
              <a:rPr lang="ru-RU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Как построить, как сохранить…</a:t>
            </a:r>
            <a:endParaRPr lang="ru-RU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6147" name="Picture 3" descr="C:\Users\ZAV\Pictures\Екатеринбурговедение\IMG_095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43306" y="357166"/>
            <a:ext cx="5143504" cy="34290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146" name="Picture 2" descr="C:\Users\ZAV\Pictures\Екатеринбурговедение\IMG_095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44" y="2928934"/>
            <a:ext cx="5429288" cy="36195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5929322" y="4643446"/>
            <a:ext cx="2714628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 smtClean="0"/>
              <a:t>3 этаж (мезонин). </a:t>
            </a:r>
          </a:p>
          <a:p>
            <a:pPr algn="ctr"/>
            <a:r>
              <a:rPr lang="ru-RU" dirty="0" smtClean="0"/>
              <a:t>Ранее детские комнаты. </a:t>
            </a:r>
          </a:p>
          <a:p>
            <a:pPr algn="ctr"/>
            <a:r>
              <a:rPr lang="ru-RU" dirty="0" smtClean="0"/>
              <a:t>Теперь мастерские для детей.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6000" r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4829180" cy="136841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Чем занимали детей в старину…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7173" name="Picture 5" descr="C:\Users\ZAV\Pictures\Екатеринбурговедение\IMG-20220315-WA0016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857884" y="214290"/>
            <a:ext cx="2893239" cy="38576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170" name="Picture 2" descr="C:\Users\ZAV\Pictures\Екатеринбурговедение\IMG_096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44" y="1714488"/>
            <a:ext cx="3524232" cy="23494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171" name="Picture 3" descr="C:\Users\ZAV\Pictures\Екатеринбурговедение\IMG_096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48" y="4572008"/>
            <a:ext cx="2714612" cy="18097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172" name="Picture 4" descr="C:\Users\ZAV\Pictures\Екатеринбурговедение\IMG_096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57620" y="3500438"/>
            <a:ext cx="4452926" cy="29686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3786182" y="1500174"/>
            <a:ext cx="1928810" cy="175432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 smtClean="0"/>
              <a:t>2 этаж </a:t>
            </a:r>
          </a:p>
          <a:p>
            <a:pPr algn="ctr"/>
            <a:r>
              <a:rPr lang="ru-RU" dirty="0" smtClean="0"/>
              <a:t>Кухня, где готовили обеды. Теперь </a:t>
            </a:r>
            <a:r>
              <a:rPr lang="ru-RU" dirty="0" err="1" smtClean="0"/>
              <a:t>чаепитная</a:t>
            </a:r>
            <a:r>
              <a:rPr lang="ru-RU" dirty="0" smtClean="0"/>
              <a:t> комната.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258</TotalTime>
  <Words>304</Words>
  <PresentationFormat>Экран (4:3)</PresentationFormat>
  <Paragraphs>43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Поток</vt:lpstr>
      <vt:lpstr>ЕКАТЕРИНБУРГОВЕДЕНИЕ  «Истории нашего города в людях»</vt:lpstr>
      <vt:lpstr>Река времени</vt:lpstr>
      <vt:lpstr>Путешествие в библиотеку  Малая Герценка</vt:lpstr>
      <vt:lpstr>Малая Герценка  (строительство 1858-1876)</vt:lpstr>
      <vt:lpstr>КЛЮЧ ОТ ВСЕХ ДВЕРЕЙ…</vt:lpstr>
      <vt:lpstr>У каждого помещения своя история…</vt:lpstr>
      <vt:lpstr>Зал, где проходили творческие вечера, балы…</vt:lpstr>
      <vt:lpstr>Как построить, как сохранить…</vt:lpstr>
      <vt:lpstr>Чем занимали детей в старину…</vt:lpstr>
      <vt:lpstr>Путешествие  в подвал… </vt:lpstr>
      <vt:lpstr>Как использовались помещения подвала в разное время.. </vt:lpstr>
      <vt:lpstr>Прогулка с детьми по  улице Посадской г.Екатеринбурга</vt:lpstr>
      <vt:lpstr>Тематическое занятие  «Как стать великим хоккеистом»</vt:lpstr>
      <vt:lpstr>Слайд 14</vt:lpstr>
      <vt:lpstr>Занятие на тему  «История почтовой марки»</vt:lpstr>
      <vt:lpstr>Продукт деятельности родителя  (законного представителя) Ларионовой Г.А. МАРКА  </vt:lpstr>
      <vt:lpstr>Создание коллекции марок проекта.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ЕКАТЕРИНБУРГОВЕДЕНИЕ  «Из прошлого в будущее…»</dc:title>
  <dc:creator>ZAV</dc:creator>
  <cp:lastModifiedBy>ZAV</cp:lastModifiedBy>
  <cp:revision>27</cp:revision>
  <dcterms:created xsi:type="dcterms:W3CDTF">2022-03-21T08:55:05Z</dcterms:created>
  <dcterms:modified xsi:type="dcterms:W3CDTF">2022-04-07T09:55:44Z</dcterms:modified>
</cp:coreProperties>
</file>