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57" r:id="rId4"/>
    <p:sldId id="258" r:id="rId5"/>
    <p:sldId id="259" r:id="rId6"/>
    <p:sldId id="265" r:id="rId7"/>
    <p:sldId id="260" r:id="rId8"/>
    <p:sldId id="264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C37B"/>
    <a:srgbClr val="E52747"/>
    <a:srgbClr val="A9295A"/>
    <a:srgbClr val="BBB717"/>
    <a:srgbClr val="D1E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136F7-11BB-4DA1-8030-20CFA0F2B86C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647E848-10F3-4E3F-AF25-D5985E8B89A5}">
      <dgm:prSet/>
      <dgm:spPr/>
      <dgm:t>
        <a:bodyPr/>
        <a:lstStyle/>
        <a:p>
          <a:endParaRPr lang="ru-RU" dirty="0"/>
        </a:p>
      </dgm:t>
    </dgm:pt>
    <dgm:pt modelId="{7ECEACB3-7B18-49C5-A5EC-3A458E713D92}" type="parTrans" cxnId="{11AC5558-3D01-4DB6-8E2A-3EA6A9E882C9}">
      <dgm:prSet/>
      <dgm:spPr/>
      <dgm:t>
        <a:bodyPr/>
        <a:lstStyle/>
        <a:p>
          <a:endParaRPr lang="ru-RU"/>
        </a:p>
      </dgm:t>
    </dgm:pt>
    <dgm:pt modelId="{56036D7D-DA98-4A01-B679-3E64DD523F20}" type="sibTrans" cxnId="{11AC5558-3D01-4DB6-8E2A-3EA6A9E882C9}">
      <dgm:prSet/>
      <dgm:spPr/>
      <dgm:t>
        <a:bodyPr/>
        <a:lstStyle/>
        <a:p>
          <a:endParaRPr lang="ru-RU"/>
        </a:p>
      </dgm:t>
    </dgm:pt>
    <dgm:pt modelId="{2B643587-01A9-45C6-A30D-2A5B2B1C49BF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1988г. Свердловское педагогическое училище №1 им.М.Горького, специальность: воспитатель в дошкольных учреждениях. </a:t>
          </a:r>
          <a:endParaRPr lang="ru-RU" sz="1400" u="none" dirty="0">
            <a:latin typeface="Times New Roman" pitchFamily="18" charset="0"/>
            <a:cs typeface="Times New Roman" pitchFamily="18" charset="0"/>
          </a:endParaRPr>
        </a:p>
      </dgm:t>
    </dgm:pt>
    <dgm:pt modelId="{EC2AE2E6-0115-4D2A-AA5A-281AD6CF0220}" type="parTrans" cxnId="{289FBE55-A0F6-4919-8BD6-FA836EE72519}">
      <dgm:prSet/>
      <dgm:spPr/>
      <dgm:t>
        <a:bodyPr/>
        <a:lstStyle/>
        <a:p>
          <a:endParaRPr lang="ru-RU"/>
        </a:p>
      </dgm:t>
    </dgm:pt>
    <dgm:pt modelId="{680D937A-8186-451F-8E2C-2CE6F8193BE8}" type="sibTrans" cxnId="{289FBE55-A0F6-4919-8BD6-FA836EE72519}">
      <dgm:prSet/>
      <dgm:spPr/>
      <dgm:t>
        <a:bodyPr/>
        <a:lstStyle/>
        <a:p>
          <a:endParaRPr lang="ru-RU"/>
        </a:p>
      </dgm:t>
    </dgm:pt>
    <dgm:pt modelId="{BFFC6E5C-D630-4420-AB5E-0454EDEFFA1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Сведения об образовании:</a:t>
          </a:r>
          <a:endParaRPr lang="ru-RU" sz="1400" u="none" dirty="0"/>
        </a:p>
      </dgm:t>
    </dgm:pt>
    <dgm:pt modelId="{E11CEEBF-D1E5-429E-82B4-42C78ADFE912}" type="parTrans" cxnId="{312F6015-3043-479A-9949-748E63AAF054}">
      <dgm:prSet/>
      <dgm:spPr/>
      <dgm:t>
        <a:bodyPr/>
        <a:lstStyle/>
        <a:p>
          <a:endParaRPr lang="ru-RU"/>
        </a:p>
      </dgm:t>
    </dgm:pt>
    <dgm:pt modelId="{F7EA5C28-B399-4BF2-892D-59BB502D011F}" type="sibTrans" cxnId="{312F6015-3043-479A-9949-748E63AAF054}">
      <dgm:prSet/>
      <dgm:spPr/>
      <dgm:t>
        <a:bodyPr/>
        <a:lstStyle/>
        <a:p>
          <a:endParaRPr lang="ru-RU"/>
        </a:p>
      </dgm:t>
    </dgm:pt>
    <dgm:pt modelId="{809EFD0C-6C8C-43BF-A6CE-27307783FEE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2017г. ФГБОУ ВО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УрГПУ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ППК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Социально-психолого-педагогическое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сопровождение детей с ОВЗ в соответствии с ФГОС ДО», 72 часа;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F63F8DC-66CB-4DF7-A6D2-79A6B5FC24E3}" type="parTrans" cxnId="{25A0EF09-47CD-4A94-93D1-A7F029125B84}">
      <dgm:prSet/>
      <dgm:spPr/>
      <dgm:t>
        <a:bodyPr/>
        <a:lstStyle/>
        <a:p>
          <a:endParaRPr lang="ru-RU"/>
        </a:p>
      </dgm:t>
    </dgm:pt>
    <dgm:pt modelId="{5CECF71C-4529-4F99-A862-3B30DC122223}" type="sibTrans" cxnId="{25A0EF09-47CD-4A94-93D1-A7F029125B84}">
      <dgm:prSet/>
      <dgm:spPr/>
      <dgm:t>
        <a:bodyPr/>
        <a:lstStyle/>
        <a:p>
          <a:endParaRPr lang="ru-RU"/>
        </a:p>
      </dgm:t>
    </dgm:pt>
    <dgm:pt modelId="{CCC48CC1-9ADB-4286-861A-6D1BE26EAAB2}">
      <dgm:prSet/>
      <dgm:spPr/>
      <dgm:t>
        <a:bodyPr/>
        <a:lstStyle/>
        <a:p>
          <a:endParaRPr lang="ru-RU" dirty="0"/>
        </a:p>
      </dgm:t>
    </dgm:pt>
    <dgm:pt modelId="{8B14CD2E-39D5-4F5C-A774-016FE596E6AA}" type="sibTrans" cxnId="{9862781E-A51C-4EAF-8915-6194310E468D}">
      <dgm:prSet/>
      <dgm:spPr/>
      <dgm:t>
        <a:bodyPr/>
        <a:lstStyle/>
        <a:p>
          <a:endParaRPr lang="ru-RU"/>
        </a:p>
      </dgm:t>
    </dgm:pt>
    <dgm:pt modelId="{35EB1770-9E05-4B72-AC44-E6DAF672C6BA}" type="parTrans" cxnId="{9862781E-A51C-4EAF-8915-6194310E468D}">
      <dgm:prSet/>
      <dgm:spPr/>
      <dgm:t>
        <a:bodyPr/>
        <a:lstStyle/>
        <a:p>
          <a:endParaRPr lang="ru-RU"/>
        </a:p>
      </dgm:t>
    </dgm:pt>
    <dgm:pt modelId="{4C0A8273-0776-4B8B-A447-85FC92C41F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2017г.  ГАОУ ДПО СО ИРО, ППК «Оценка результатов профессиональной деятельности педагогических работников образовательных организаций в условиях реализации ФГОС», 40 часов.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F0CDCB6-C31E-4817-8291-9E9087663843}" type="parTrans" cxnId="{2F5AF158-3888-401A-91E3-6DEFD88591FB}">
      <dgm:prSet/>
      <dgm:spPr/>
    </dgm:pt>
    <dgm:pt modelId="{9D38BBEB-A19E-484C-BE25-7604EC5F9ABB}" type="sibTrans" cxnId="{2F5AF158-3888-401A-91E3-6DEFD88591FB}">
      <dgm:prSet/>
      <dgm:spPr/>
    </dgm:pt>
    <dgm:pt modelId="{1E9A49A2-D108-44D0-B7FB-77F4C05546AA}" type="pres">
      <dgm:prSet presAssocID="{F4F136F7-11BB-4DA1-8030-20CFA0F2B8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E05DB-CBCE-45F2-A240-919CBD3ACE64}" type="pres">
      <dgm:prSet presAssocID="{E647E848-10F3-4E3F-AF25-D5985E8B89A5}" presName="composite" presStyleCnt="0"/>
      <dgm:spPr/>
      <dgm:t>
        <a:bodyPr/>
        <a:lstStyle/>
        <a:p>
          <a:endParaRPr lang="ru-RU"/>
        </a:p>
      </dgm:t>
    </dgm:pt>
    <dgm:pt modelId="{C0D75A83-19C7-49A6-BDDC-F318D2329FE1}" type="pres">
      <dgm:prSet presAssocID="{E647E848-10F3-4E3F-AF25-D5985E8B89A5}" presName="parentText" presStyleLbl="alignNode1" presStyleIdx="0" presStyleCnt="2" custScaleX="131359" custLinFactNeighborX="15738" custLinFactNeighborY="-151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98ABE-35DE-4DEF-A0AA-17F108552F0E}" type="pres">
      <dgm:prSet presAssocID="{E647E848-10F3-4E3F-AF25-D5985E8B89A5}" presName="descendantText" presStyleLbl="alignAcc1" presStyleIdx="0" presStyleCnt="2" custScaleX="86275" custScaleY="12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800A0-1A98-4585-A25B-C77648EA466A}" type="pres">
      <dgm:prSet presAssocID="{56036D7D-DA98-4A01-B679-3E64DD523F20}" presName="sp" presStyleCnt="0"/>
      <dgm:spPr/>
      <dgm:t>
        <a:bodyPr/>
        <a:lstStyle/>
        <a:p>
          <a:endParaRPr lang="ru-RU"/>
        </a:p>
      </dgm:t>
    </dgm:pt>
    <dgm:pt modelId="{B9E52275-DF16-4895-B842-AF72E95D9CE9}" type="pres">
      <dgm:prSet presAssocID="{CCC48CC1-9ADB-4286-861A-6D1BE26EAAB2}" presName="composite" presStyleCnt="0"/>
      <dgm:spPr/>
      <dgm:t>
        <a:bodyPr/>
        <a:lstStyle/>
        <a:p>
          <a:endParaRPr lang="ru-RU"/>
        </a:p>
      </dgm:t>
    </dgm:pt>
    <dgm:pt modelId="{64136C3D-1FD8-4BAD-8F6B-B3820326C5E4}" type="pres">
      <dgm:prSet presAssocID="{CCC48CC1-9ADB-4286-861A-6D1BE26EAAB2}" presName="parentText" presStyleLbl="alignNode1" presStyleIdx="1" presStyleCnt="2" custScaleX="135052" custLinFactNeighborX="15738" custLinFactNeighborY="-92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BBDC4-5CB7-474A-A5CF-1FCD0BF21E97}" type="pres">
      <dgm:prSet presAssocID="{CCC48CC1-9ADB-4286-861A-6D1BE26EAAB2}" presName="descendantText" presStyleLbl="alignAcc1" presStyleIdx="1" presStyleCnt="2" custScaleX="85552" custScaleY="20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E3408-59A7-4CF7-913D-0C29127D675F}" type="presOf" srcId="{2B643587-01A9-45C6-A30D-2A5B2B1C49BF}" destId="{C9498ABE-35DE-4DEF-A0AA-17F108552F0E}" srcOrd="0" destOrd="1" presId="urn:microsoft.com/office/officeart/2005/8/layout/chevron2"/>
    <dgm:cxn modelId="{3F22660C-B66F-4CF3-9DAE-797BAE97129C}" type="presOf" srcId="{809EFD0C-6C8C-43BF-A6CE-27307783FEE4}" destId="{BAABBDC4-5CB7-474A-A5CF-1FCD0BF21E97}" srcOrd="0" destOrd="0" presId="urn:microsoft.com/office/officeart/2005/8/layout/chevron2"/>
    <dgm:cxn modelId="{A395CAFF-9112-4B8B-AB6D-068962DCC4DE}" type="presOf" srcId="{CCC48CC1-9ADB-4286-861A-6D1BE26EAAB2}" destId="{64136C3D-1FD8-4BAD-8F6B-B3820326C5E4}" srcOrd="0" destOrd="0" presId="urn:microsoft.com/office/officeart/2005/8/layout/chevron2"/>
    <dgm:cxn modelId="{F447570C-0C67-4972-876B-C21B11165EEB}" type="presOf" srcId="{F4F136F7-11BB-4DA1-8030-20CFA0F2B86C}" destId="{1E9A49A2-D108-44D0-B7FB-77F4C05546AA}" srcOrd="0" destOrd="0" presId="urn:microsoft.com/office/officeart/2005/8/layout/chevron2"/>
    <dgm:cxn modelId="{CDB0CFC7-56D6-4877-9835-73C24D75F194}" type="presOf" srcId="{BFFC6E5C-D630-4420-AB5E-0454EDEFFA12}" destId="{C9498ABE-35DE-4DEF-A0AA-17F108552F0E}" srcOrd="0" destOrd="0" presId="urn:microsoft.com/office/officeart/2005/8/layout/chevron2"/>
    <dgm:cxn modelId="{11AC5558-3D01-4DB6-8E2A-3EA6A9E882C9}" srcId="{F4F136F7-11BB-4DA1-8030-20CFA0F2B86C}" destId="{E647E848-10F3-4E3F-AF25-D5985E8B89A5}" srcOrd="0" destOrd="0" parTransId="{7ECEACB3-7B18-49C5-A5EC-3A458E713D92}" sibTransId="{56036D7D-DA98-4A01-B679-3E64DD523F20}"/>
    <dgm:cxn modelId="{312F6015-3043-479A-9949-748E63AAF054}" srcId="{E647E848-10F3-4E3F-AF25-D5985E8B89A5}" destId="{BFFC6E5C-D630-4420-AB5E-0454EDEFFA12}" srcOrd="0" destOrd="0" parTransId="{E11CEEBF-D1E5-429E-82B4-42C78ADFE912}" sibTransId="{F7EA5C28-B399-4BF2-892D-59BB502D011F}"/>
    <dgm:cxn modelId="{25A0EF09-47CD-4A94-93D1-A7F029125B84}" srcId="{CCC48CC1-9ADB-4286-861A-6D1BE26EAAB2}" destId="{809EFD0C-6C8C-43BF-A6CE-27307783FEE4}" srcOrd="0" destOrd="0" parTransId="{BF63F8DC-66CB-4DF7-A6D2-79A6B5FC24E3}" sibTransId="{5CECF71C-4529-4F99-A862-3B30DC122223}"/>
    <dgm:cxn modelId="{289FBE55-A0F6-4919-8BD6-FA836EE72519}" srcId="{E647E848-10F3-4E3F-AF25-D5985E8B89A5}" destId="{2B643587-01A9-45C6-A30D-2A5B2B1C49BF}" srcOrd="1" destOrd="0" parTransId="{EC2AE2E6-0115-4D2A-AA5A-281AD6CF0220}" sibTransId="{680D937A-8186-451F-8E2C-2CE6F8193BE8}"/>
    <dgm:cxn modelId="{2F5AF158-3888-401A-91E3-6DEFD88591FB}" srcId="{CCC48CC1-9ADB-4286-861A-6D1BE26EAAB2}" destId="{4C0A8273-0776-4B8B-A447-85FC92C41FCD}" srcOrd="1" destOrd="0" parTransId="{0F0CDCB6-C31E-4817-8291-9E9087663843}" sibTransId="{9D38BBEB-A19E-484C-BE25-7604EC5F9ABB}"/>
    <dgm:cxn modelId="{9862781E-A51C-4EAF-8915-6194310E468D}" srcId="{F4F136F7-11BB-4DA1-8030-20CFA0F2B86C}" destId="{CCC48CC1-9ADB-4286-861A-6D1BE26EAAB2}" srcOrd="1" destOrd="0" parTransId="{35EB1770-9E05-4B72-AC44-E6DAF672C6BA}" sibTransId="{8B14CD2E-39D5-4F5C-A774-016FE596E6AA}"/>
    <dgm:cxn modelId="{69BD24FE-636F-4183-87FD-069A533BC6F7}" type="presOf" srcId="{4C0A8273-0776-4B8B-A447-85FC92C41FCD}" destId="{BAABBDC4-5CB7-474A-A5CF-1FCD0BF21E97}" srcOrd="0" destOrd="1" presId="urn:microsoft.com/office/officeart/2005/8/layout/chevron2"/>
    <dgm:cxn modelId="{4BD289CC-C387-475D-8E23-7E0E6BFB5161}" type="presOf" srcId="{E647E848-10F3-4E3F-AF25-D5985E8B89A5}" destId="{C0D75A83-19C7-49A6-BDDC-F318D2329FE1}" srcOrd="0" destOrd="0" presId="urn:microsoft.com/office/officeart/2005/8/layout/chevron2"/>
    <dgm:cxn modelId="{84DF0528-D8C5-4706-9B1E-39236254B567}" type="presParOf" srcId="{1E9A49A2-D108-44D0-B7FB-77F4C05546AA}" destId="{6F7E05DB-CBCE-45F2-A240-919CBD3ACE64}" srcOrd="0" destOrd="0" presId="urn:microsoft.com/office/officeart/2005/8/layout/chevron2"/>
    <dgm:cxn modelId="{46386CCA-0280-4562-A1A9-C330A25A33FE}" type="presParOf" srcId="{6F7E05DB-CBCE-45F2-A240-919CBD3ACE64}" destId="{C0D75A83-19C7-49A6-BDDC-F318D2329FE1}" srcOrd="0" destOrd="0" presId="urn:microsoft.com/office/officeart/2005/8/layout/chevron2"/>
    <dgm:cxn modelId="{7AF6DB4B-3485-4257-903C-769DDC96674C}" type="presParOf" srcId="{6F7E05DB-CBCE-45F2-A240-919CBD3ACE64}" destId="{C9498ABE-35DE-4DEF-A0AA-17F108552F0E}" srcOrd="1" destOrd="0" presId="urn:microsoft.com/office/officeart/2005/8/layout/chevron2"/>
    <dgm:cxn modelId="{463EA02B-B87D-4B25-B2D9-AC5E4752AA03}" type="presParOf" srcId="{1E9A49A2-D108-44D0-B7FB-77F4C05546AA}" destId="{0F3800A0-1A98-4585-A25B-C77648EA466A}" srcOrd="1" destOrd="0" presId="urn:microsoft.com/office/officeart/2005/8/layout/chevron2"/>
    <dgm:cxn modelId="{F50ABED1-6AFF-479E-87CB-30BB5E58F7E9}" type="presParOf" srcId="{1E9A49A2-D108-44D0-B7FB-77F4C05546AA}" destId="{B9E52275-DF16-4895-B842-AF72E95D9CE9}" srcOrd="2" destOrd="0" presId="urn:microsoft.com/office/officeart/2005/8/layout/chevron2"/>
    <dgm:cxn modelId="{084DE8E0-9F77-400C-91C7-BFA726D944FA}" type="presParOf" srcId="{B9E52275-DF16-4895-B842-AF72E95D9CE9}" destId="{64136C3D-1FD8-4BAD-8F6B-B3820326C5E4}" srcOrd="0" destOrd="0" presId="urn:microsoft.com/office/officeart/2005/8/layout/chevron2"/>
    <dgm:cxn modelId="{4195470D-4E82-486C-9C83-3506B15BFB33}" type="presParOf" srcId="{B9E52275-DF16-4895-B842-AF72E95D9CE9}" destId="{BAABBDC4-5CB7-474A-A5CF-1FCD0BF21E97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B1CFE-562C-4814-9924-10B312B2240D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448385-1EA8-4A40-8640-6B991FECE553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экологической культуры дошкольника</a:t>
          </a:r>
          <a:endParaRPr lang="ru-RU" sz="3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623F246-6039-4AE1-8664-61205A5876A3}" type="parTrans" cxnId="{A4CD6659-6275-4FBE-9A28-DBF4951A5D96}">
      <dgm:prSet/>
      <dgm:spPr/>
      <dgm:t>
        <a:bodyPr/>
        <a:lstStyle/>
        <a:p>
          <a:endParaRPr lang="ru-RU"/>
        </a:p>
      </dgm:t>
    </dgm:pt>
    <dgm:pt modelId="{D46693E1-0F04-4B0A-976D-B106F9A5A8B8}" type="sibTrans" cxnId="{A4CD6659-6275-4FBE-9A28-DBF4951A5D96}">
      <dgm:prSet/>
      <dgm:spPr/>
      <dgm:t>
        <a:bodyPr/>
        <a:lstStyle/>
        <a:p>
          <a:endParaRPr lang="ru-RU"/>
        </a:p>
      </dgm:t>
    </dgm:pt>
    <dgm:pt modelId="{D51D4F52-DE82-4654-9771-8183135FD83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ЭКОЛОГИЧЕСКИЕ ПРАЗДНИКИ И ДОСУГИ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02CC95A-CE00-4AB2-B930-0AD7EEEB7690}" type="parTrans" cxnId="{1B6F9B7E-5E56-48A0-B2A6-7F52AC73350A}">
      <dgm:prSet/>
      <dgm:spPr/>
      <dgm:t>
        <a:bodyPr/>
        <a:lstStyle/>
        <a:p>
          <a:endParaRPr lang="ru-RU"/>
        </a:p>
      </dgm:t>
    </dgm:pt>
    <dgm:pt modelId="{94F90DC5-AE22-4518-9D2B-0C5876F90FBD}" type="sibTrans" cxnId="{1B6F9B7E-5E56-48A0-B2A6-7F52AC73350A}">
      <dgm:prSet/>
      <dgm:spPr/>
      <dgm:t>
        <a:bodyPr/>
        <a:lstStyle/>
        <a:p>
          <a:endParaRPr lang="ru-RU"/>
        </a:p>
      </dgm:t>
    </dgm:pt>
    <dgm:pt modelId="{27D0765A-A71F-480D-8AF6-E2A1AE23D44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СОЗДАНИЕ КНИГ-САМОДЕЛОК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E8B24C8-C793-47F5-9E58-E1C728F65F5C}" type="parTrans" cxnId="{C4306FD0-BFF6-4657-80C4-3B57F895FB12}">
      <dgm:prSet/>
      <dgm:spPr/>
      <dgm:t>
        <a:bodyPr/>
        <a:lstStyle/>
        <a:p>
          <a:endParaRPr lang="ru-RU"/>
        </a:p>
      </dgm:t>
    </dgm:pt>
    <dgm:pt modelId="{5A432D06-82DF-455F-B55D-C3BC85F86317}" type="sibTrans" cxnId="{C4306FD0-BFF6-4657-80C4-3B57F895FB12}">
      <dgm:prSet/>
      <dgm:spPr/>
      <dgm:t>
        <a:bodyPr/>
        <a:lstStyle/>
        <a:p>
          <a:endParaRPr lang="ru-RU"/>
        </a:p>
      </dgm:t>
    </dgm:pt>
    <dgm:pt modelId="{8104C492-3431-4EB6-BAF1-90AF07947FB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РАЗЛИЧНЫЕ ВИДЫ ИЗОБРАЗИТЕЛЬНОЙ ДЕЯТЕЛЬНОСТИ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8361A49-EB70-4223-9A1D-238CCE240FCA}" type="parTrans" cxnId="{BD576D97-4E43-4DDE-8E6C-469C613871B0}">
      <dgm:prSet/>
      <dgm:spPr/>
      <dgm:t>
        <a:bodyPr/>
        <a:lstStyle/>
        <a:p>
          <a:endParaRPr lang="ru-RU"/>
        </a:p>
      </dgm:t>
    </dgm:pt>
    <dgm:pt modelId="{3D6D9C0F-6A86-4EA6-80A5-E7627D53E44C}" type="sibTrans" cxnId="{BD576D97-4E43-4DDE-8E6C-469C613871B0}">
      <dgm:prSet/>
      <dgm:spPr/>
      <dgm:t>
        <a:bodyPr/>
        <a:lstStyle/>
        <a:p>
          <a:endParaRPr lang="ru-RU"/>
        </a:p>
      </dgm:t>
    </dgm:pt>
    <dgm:pt modelId="{A3F69D3B-BFD9-4F37-9001-970936E447B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КАЛЕНДАРЬ ПРИРОДЫ, ДНЕВНИКИ НАБЛЮДЕНИЙ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6D808AF-D04F-412D-B33A-E133E6A4243B}" type="parTrans" cxnId="{44BBB4E3-C38F-4A79-97B1-F18C02774009}">
      <dgm:prSet/>
      <dgm:spPr/>
      <dgm:t>
        <a:bodyPr/>
        <a:lstStyle/>
        <a:p>
          <a:endParaRPr lang="ru-RU"/>
        </a:p>
      </dgm:t>
    </dgm:pt>
    <dgm:pt modelId="{2008A0A4-8F19-401D-98C2-55B54DB30A78}" type="sibTrans" cxnId="{44BBB4E3-C38F-4A79-97B1-F18C02774009}">
      <dgm:prSet/>
      <dgm:spPr/>
      <dgm:t>
        <a:bodyPr/>
        <a:lstStyle/>
        <a:p>
          <a:endParaRPr lang="ru-RU"/>
        </a:p>
      </dgm:t>
    </dgm:pt>
    <dgm:pt modelId="{2C5AA262-2058-45C4-B8D4-747846174F3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ПРОСМОТР ФИЛЬМОВ, ПРЕЗЕНТАЦИЙ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B0BB63-62D8-4DA7-9A14-7175FC4C279B}" type="parTrans" cxnId="{DB86CB22-1FDD-4584-A4FB-76D8E6541117}">
      <dgm:prSet/>
      <dgm:spPr/>
      <dgm:t>
        <a:bodyPr/>
        <a:lstStyle/>
        <a:p>
          <a:endParaRPr lang="ru-RU"/>
        </a:p>
      </dgm:t>
    </dgm:pt>
    <dgm:pt modelId="{2654BDA9-A0F8-465E-B872-B91A3B585F07}" type="sibTrans" cxnId="{DB86CB22-1FDD-4584-A4FB-76D8E6541117}">
      <dgm:prSet/>
      <dgm:spPr/>
      <dgm:t>
        <a:bodyPr/>
        <a:lstStyle/>
        <a:p>
          <a:endParaRPr lang="ru-RU"/>
        </a:p>
      </dgm:t>
    </dgm:pt>
    <dgm:pt modelId="{32E752F8-6C9A-4563-9D7D-AA4EB2C4E10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ТРУД В ЦЕНТРЕ ПРИРОДЫ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04C877-B6AD-4FCE-9F33-4FDC74D042CC}" type="parTrans" cxnId="{29D08FF4-182B-43B5-8895-797F023FAE6F}">
      <dgm:prSet/>
      <dgm:spPr/>
      <dgm:t>
        <a:bodyPr/>
        <a:lstStyle/>
        <a:p>
          <a:endParaRPr lang="ru-RU"/>
        </a:p>
      </dgm:t>
    </dgm:pt>
    <dgm:pt modelId="{D8F0DE71-4EB6-43EA-B537-F19B2859DB80}" type="sibTrans" cxnId="{29D08FF4-182B-43B5-8895-797F023FAE6F}">
      <dgm:prSet/>
      <dgm:spPr/>
      <dgm:t>
        <a:bodyPr/>
        <a:lstStyle/>
        <a:p>
          <a:endParaRPr lang="ru-RU"/>
        </a:p>
      </dgm:t>
    </dgm:pt>
    <dgm:pt modelId="{41192859-5E1A-4038-946D-89662EE7215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ОПЫТЫ, ПОИСКОВАЯ ДЕЯТЕЛЬНОСТЬ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4F7B37C-E03D-4D1B-9B4F-E99CCED28E6F}" type="parTrans" cxnId="{DBDADB6C-BEE0-4C28-A64A-646BFAA08D66}">
      <dgm:prSet/>
      <dgm:spPr/>
      <dgm:t>
        <a:bodyPr/>
        <a:lstStyle/>
        <a:p>
          <a:endParaRPr lang="ru-RU"/>
        </a:p>
      </dgm:t>
    </dgm:pt>
    <dgm:pt modelId="{D5CA5E7C-51B9-4FC2-8C62-80D4CC2DBE05}" type="sibTrans" cxnId="{DBDADB6C-BEE0-4C28-A64A-646BFAA08D66}">
      <dgm:prSet/>
      <dgm:spPr/>
      <dgm:t>
        <a:bodyPr/>
        <a:lstStyle/>
        <a:p>
          <a:endParaRPr lang="ru-RU"/>
        </a:p>
      </dgm:t>
    </dgm:pt>
    <dgm:pt modelId="{405C086C-1004-422A-8D21-9A715F617DC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СБОР КОЛЛЕКЦИЙ СЕМЯН, КАМНЕЙ, ЛИСТЬЕВ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314DE92-7F96-4AFD-8D91-2A9F1B29A0FD}" type="parTrans" cxnId="{723931A3-50FF-4D71-9F9B-4666C210958E}">
      <dgm:prSet/>
      <dgm:spPr/>
      <dgm:t>
        <a:bodyPr/>
        <a:lstStyle/>
        <a:p>
          <a:endParaRPr lang="ru-RU"/>
        </a:p>
      </dgm:t>
    </dgm:pt>
    <dgm:pt modelId="{1989E07E-FD2B-4AD7-AD60-FAAB40CEC9E9}" type="sibTrans" cxnId="{723931A3-50FF-4D71-9F9B-4666C210958E}">
      <dgm:prSet/>
      <dgm:spPr/>
      <dgm:t>
        <a:bodyPr/>
        <a:lstStyle/>
        <a:p>
          <a:endParaRPr lang="ru-RU"/>
        </a:p>
      </dgm:t>
    </dgm:pt>
    <dgm:pt modelId="{DA9F6C7B-E565-402A-BDFC-8AABF1FA71C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ДИДАКТИЧЕСКИЕ МАТЕРИАЛЫ И ИЛЛЮСТРАЦИИ О ПРИРОДЕ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C81F4A-6E75-4AF7-9217-548B92AC0C3C}" type="parTrans" cxnId="{9B401C46-534E-4F84-BEB2-2E961053BCA7}">
      <dgm:prSet/>
      <dgm:spPr/>
      <dgm:t>
        <a:bodyPr/>
        <a:lstStyle/>
        <a:p>
          <a:endParaRPr lang="ru-RU"/>
        </a:p>
      </dgm:t>
    </dgm:pt>
    <dgm:pt modelId="{2F883781-CA02-4012-912F-F4DE9D4C5625}" type="sibTrans" cxnId="{9B401C46-534E-4F84-BEB2-2E961053BCA7}">
      <dgm:prSet/>
      <dgm:spPr/>
      <dgm:t>
        <a:bodyPr/>
        <a:lstStyle/>
        <a:p>
          <a:endParaRPr lang="ru-RU"/>
        </a:p>
      </dgm:t>
    </dgm:pt>
    <dgm:pt modelId="{D16AC7DB-F944-4D82-8B03-FEFD9DB6225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БЕСЕДЫ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8D30F7B-51A6-4FD3-88F8-E63BFDFC6F19}" type="parTrans" cxnId="{A757C519-0239-4BCF-BE5F-7A4AC355F8DF}">
      <dgm:prSet/>
      <dgm:spPr/>
      <dgm:t>
        <a:bodyPr/>
        <a:lstStyle/>
        <a:p>
          <a:endParaRPr lang="ru-RU"/>
        </a:p>
      </dgm:t>
    </dgm:pt>
    <dgm:pt modelId="{BB6428CF-D286-456B-B91C-8F3263A986D6}" type="sibTrans" cxnId="{A757C519-0239-4BCF-BE5F-7A4AC355F8DF}">
      <dgm:prSet/>
      <dgm:spPr/>
      <dgm:t>
        <a:bodyPr/>
        <a:lstStyle/>
        <a:p>
          <a:endParaRPr lang="ru-RU"/>
        </a:p>
      </dgm:t>
    </dgm:pt>
    <dgm:pt modelId="{48B494DE-FE29-4052-8FDC-3DB3EC731EA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ХУДОЖЕСТВЕННАЯ ЛИТЕРАТУРА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985B210-8C50-42AC-A5B6-224CCB1F3927}" type="parTrans" cxnId="{17457D98-306A-4479-9CA8-C1FC8267D1E0}">
      <dgm:prSet/>
      <dgm:spPr/>
      <dgm:t>
        <a:bodyPr/>
        <a:lstStyle/>
        <a:p>
          <a:endParaRPr lang="ru-RU"/>
        </a:p>
      </dgm:t>
    </dgm:pt>
    <dgm:pt modelId="{5CA8F4FC-4430-429A-A842-C45E8E902D58}" type="sibTrans" cxnId="{17457D98-306A-4479-9CA8-C1FC8267D1E0}">
      <dgm:prSet/>
      <dgm:spPr/>
      <dgm:t>
        <a:bodyPr/>
        <a:lstStyle/>
        <a:p>
          <a:endParaRPr lang="ru-RU"/>
        </a:p>
      </dgm:t>
    </dgm:pt>
    <dgm:pt modelId="{4A9E7EAA-1169-4D85-87E1-650E9FC1980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ИГРОВЫЕ ТЕХНОЛОГИИ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4D115F0-5F45-4618-A1C4-C3CC06DFAFE3}" type="parTrans" cxnId="{624F83BD-45B4-4609-828A-1F58B23FED7B}">
      <dgm:prSet/>
      <dgm:spPr/>
      <dgm:t>
        <a:bodyPr/>
        <a:lstStyle/>
        <a:p>
          <a:endParaRPr lang="ru-RU"/>
        </a:p>
      </dgm:t>
    </dgm:pt>
    <dgm:pt modelId="{4B3393B9-69D7-424D-ADB7-5028386C0E0E}" type="sibTrans" cxnId="{624F83BD-45B4-4609-828A-1F58B23FED7B}">
      <dgm:prSet/>
      <dgm:spPr/>
      <dgm:t>
        <a:bodyPr/>
        <a:lstStyle/>
        <a:p>
          <a:endParaRPr lang="ru-RU"/>
        </a:p>
      </dgm:t>
    </dgm:pt>
    <dgm:pt modelId="{7A0E5D5C-F5D1-4D71-8BFB-36CBD68DBA2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МОНИТОРИНГ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81CCB07-5AE0-4484-BD5F-3F38E794C9E7}" type="parTrans" cxnId="{CC9528D4-241D-4219-8FF5-C8D81EBCC906}">
      <dgm:prSet/>
      <dgm:spPr/>
      <dgm:t>
        <a:bodyPr/>
        <a:lstStyle/>
        <a:p>
          <a:endParaRPr lang="ru-RU"/>
        </a:p>
      </dgm:t>
    </dgm:pt>
    <dgm:pt modelId="{EE472121-6E16-4F13-90A1-4EE9A5D8272A}" type="sibTrans" cxnId="{CC9528D4-241D-4219-8FF5-C8D81EBCC906}">
      <dgm:prSet/>
      <dgm:spPr/>
      <dgm:t>
        <a:bodyPr/>
        <a:lstStyle/>
        <a:p>
          <a:endParaRPr lang="ru-RU"/>
        </a:p>
      </dgm:t>
    </dgm:pt>
    <dgm:pt modelId="{980F755A-214E-4E9C-A0D5-E08E9C4E7FEE}" type="pres">
      <dgm:prSet presAssocID="{13FB1CFE-562C-4814-9924-10B312B224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64038-EEE8-441F-AE5D-07105ACC1C57}" type="pres">
      <dgm:prSet presAssocID="{32448385-1EA8-4A40-8640-6B991FECE553}" presName="compNode" presStyleCnt="0"/>
      <dgm:spPr/>
    </dgm:pt>
    <dgm:pt modelId="{81039FB6-04C1-4921-BB1F-EECE29DD4E05}" type="pres">
      <dgm:prSet presAssocID="{32448385-1EA8-4A40-8640-6B991FECE553}" presName="aNode" presStyleLbl="bgShp" presStyleIdx="0" presStyleCnt="1"/>
      <dgm:spPr/>
      <dgm:t>
        <a:bodyPr/>
        <a:lstStyle/>
        <a:p>
          <a:endParaRPr lang="ru-RU"/>
        </a:p>
      </dgm:t>
    </dgm:pt>
    <dgm:pt modelId="{F6C7AB84-A817-4E7B-93DF-56F48C80B626}" type="pres">
      <dgm:prSet presAssocID="{32448385-1EA8-4A40-8640-6B991FECE553}" presName="textNode" presStyleLbl="bgShp" presStyleIdx="0" presStyleCnt="1"/>
      <dgm:spPr/>
      <dgm:t>
        <a:bodyPr/>
        <a:lstStyle/>
        <a:p>
          <a:endParaRPr lang="ru-RU"/>
        </a:p>
      </dgm:t>
    </dgm:pt>
    <dgm:pt modelId="{ABC4BF3F-1EDF-455F-8BC7-B7DEC2289976}" type="pres">
      <dgm:prSet presAssocID="{32448385-1EA8-4A40-8640-6B991FECE553}" presName="compChildNode" presStyleCnt="0"/>
      <dgm:spPr/>
    </dgm:pt>
    <dgm:pt modelId="{4DFE636B-EA90-4EEE-8FC0-C6997BA8E442}" type="pres">
      <dgm:prSet presAssocID="{32448385-1EA8-4A40-8640-6B991FECE553}" presName="theInnerList" presStyleCnt="0"/>
      <dgm:spPr/>
    </dgm:pt>
    <dgm:pt modelId="{55740AC2-8DA4-4ABE-8C5B-E13A392CAB6C}" type="pres">
      <dgm:prSet presAssocID="{D51D4F52-DE82-4654-9771-8183135FD836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75EFF-29C9-435F-8D41-7DBE074D2E45}" type="pres">
      <dgm:prSet presAssocID="{D51D4F52-DE82-4654-9771-8183135FD836}" presName="aSpace2" presStyleCnt="0"/>
      <dgm:spPr/>
    </dgm:pt>
    <dgm:pt modelId="{DBA588DB-4342-467F-8806-1F9116D463E7}" type="pres">
      <dgm:prSet presAssocID="{27D0765A-A71F-480D-8AF6-E2A1AE23D449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9307C-BEBB-4195-8B71-AD7A93067082}" type="pres">
      <dgm:prSet presAssocID="{27D0765A-A71F-480D-8AF6-E2A1AE23D449}" presName="aSpace2" presStyleCnt="0"/>
      <dgm:spPr/>
    </dgm:pt>
    <dgm:pt modelId="{2F4D7D98-00A3-48F8-9659-15B65A1A1F9B}" type="pres">
      <dgm:prSet presAssocID="{8104C492-3431-4EB6-BAF1-90AF07947FB4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46983-5F7D-4196-AF85-90CD22386BBE}" type="pres">
      <dgm:prSet presAssocID="{8104C492-3431-4EB6-BAF1-90AF07947FB4}" presName="aSpace2" presStyleCnt="0"/>
      <dgm:spPr/>
    </dgm:pt>
    <dgm:pt modelId="{2393EA45-589F-441A-A26F-BC75ACAC8626}" type="pres">
      <dgm:prSet presAssocID="{A3F69D3B-BFD9-4F37-9001-970936E447BE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0FA53-1EA2-4A77-BD02-74EB9CD349C9}" type="pres">
      <dgm:prSet presAssocID="{A3F69D3B-BFD9-4F37-9001-970936E447BE}" presName="aSpace2" presStyleCnt="0"/>
      <dgm:spPr/>
    </dgm:pt>
    <dgm:pt modelId="{CCDCB00B-58AA-489A-B5DA-DE7CACD7017D}" type="pres">
      <dgm:prSet presAssocID="{2C5AA262-2058-45C4-B8D4-747846174F3C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8A544-BECC-49DB-BCA4-B5926463ABDC}" type="pres">
      <dgm:prSet presAssocID="{2C5AA262-2058-45C4-B8D4-747846174F3C}" presName="aSpace2" presStyleCnt="0"/>
      <dgm:spPr/>
    </dgm:pt>
    <dgm:pt modelId="{ADD13174-F09C-4C64-95F8-7C783D9E44DB}" type="pres">
      <dgm:prSet presAssocID="{32E752F8-6C9A-4563-9D7D-AA4EB2C4E10D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A95AD-F4FA-4113-BFE5-BDA78773FE1D}" type="pres">
      <dgm:prSet presAssocID="{32E752F8-6C9A-4563-9D7D-AA4EB2C4E10D}" presName="aSpace2" presStyleCnt="0"/>
      <dgm:spPr/>
    </dgm:pt>
    <dgm:pt modelId="{7E75F31A-C816-4937-AFE5-2DA64CA46AE4}" type="pres">
      <dgm:prSet presAssocID="{41192859-5E1A-4038-946D-89662EE72156}" presName="child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8A6DA-5D83-4D92-ACA7-5B4E4D55AB38}" type="pres">
      <dgm:prSet presAssocID="{41192859-5E1A-4038-946D-89662EE72156}" presName="aSpace2" presStyleCnt="0"/>
      <dgm:spPr/>
    </dgm:pt>
    <dgm:pt modelId="{595C87A9-F7C5-45D8-900E-0EDA4280EA8B}" type="pres">
      <dgm:prSet presAssocID="{405C086C-1004-422A-8D21-9A715F617DC4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F4EA7-2B2D-4D9C-945A-C9CE69CF7FC7}" type="pres">
      <dgm:prSet presAssocID="{405C086C-1004-422A-8D21-9A715F617DC4}" presName="aSpace2" presStyleCnt="0"/>
      <dgm:spPr/>
    </dgm:pt>
    <dgm:pt modelId="{A6413296-CBAF-4138-94B5-6D0B27FA5EA7}" type="pres">
      <dgm:prSet presAssocID="{DA9F6C7B-E565-402A-BDFC-8AABF1FA71CC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5E994-618A-4D6B-98EA-B710CEE7A829}" type="pres">
      <dgm:prSet presAssocID="{DA9F6C7B-E565-402A-BDFC-8AABF1FA71CC}" presName="aSpace2" presStyleCnt="0"/>
      <dgm:spPr/>
    </dgm:pt>
    <dgm:pt modelId="{1542509A-853B-42D5-93A5-2295777FD63C}" type="pres">
      <dgm:prSet presAssocID="{D16AC7DB-F944-4D82-8B03-FEFD9DB62256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48841-A5B8-4120-BFC2-DD5294FB683D}" type="pres">
      <dgm:prSet presAssocID="{D16AC7DB-F944-4D82-8B03-FEFD9DB62256}" presName="aSpace2" presStyleCnt="0"/>
      <dgm:spPr/>
    </dgm:pt>
    <dgm:pt modelId="{816F5E8B-DF4F-4BFD-8713-107A973CC47C}" type="pres">
      <dgm:prSet presAssocID="{48B494DE-FE29-4052-8FDC-3DB3EC731EAA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5BBCB-A245-42D0-B6E3-C0121401EDA3}" type="pres">
      <dgm:prSet presAssocID="{48B494DE-FE29-4052-8FDC-3DB3EC731EAA}" presName="aSpace2" presStyleCnt="0"/>
      <dgm:spPr/>
    </dgm:pt>
    <dgm:pt modelId="{3C88FDB4-D511-428B-A214-004AA8530EC4}" type="pres">
      <dgm:prSet presAssocID="{4A9E7EAA-1169-4D85-87E1-650E9FC19804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D8045-9B70-4C96-BE77-560E1D063C74}" type="pres">
      <dgm:prSet presAssocID="{4A9E7EAA-1169-4D85-87E1-650E9FC19804}" presName="aSpace2" presStyleCnt="0"/>
      <dgm:spPr/>
    </dgm:pt>
    <dgm:pt modelId="{9A22B290-0B1D-4375-8900-2445820EDE46}" type="pres">
      <dgm:prSet presAssocID="{7A0E5D5C-F5D1-4D71-8BFB-36CBD68DBA2A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BBB4E3-C38F-4A79-97B1-F18C02774009}" srcId="{32448385-1EA8-4A40-8640-6B991FECE553}" destId="{A3F69D3B-BFD9-4F37-9001-970936E447BE}" srcOrd="3" destOrd="0" parTransId="{56D808AF-D04F-412D-B33A-E133E6A4243B}" sibTransId="{2008A0A4-8F19-401D-98C2-55B54DB30A78}"/>
    <dgm:cxn modelId="{5364C928-B257-4489-9FA0-2F3CFF0FEB8F}" type="presOf" srcId="{32E752F8-6C9A-4563-9D7D-AA4EB2C4E10D}" destId="{ADD13174-F09C-4C64-95F8-7C783D9E44DB}" srcOrd="0" destOrd="0" presId="urn:microsoft.com/office/officeart/2005/8/layout/lProcess2"/>
    <dgm:cxn modelId="{AA615C8C-3152-4433-A8D0-68B2109FA510}" type="presOf" srcId="{27D0765A-A71F-480D-8AF6-E2A1AE23D449}" destId="{DBA588DB-4342-467F-8806-1F9116D463E7}" srcOrd="0" destOrd="0" presId="urn:microsoft.com/office/officeart/2005/8/layout/lProcess2"/>
    <dgm:cxn modelId="{A757C519-0239-4BCF-BE5F-7A4AC355F8DF}" srcId="{32448385-1EA8-4A40-8640-6B991FECE553}" destId="{D16AC7DB-F944-4D82-8B03-FEFD9DB62256}" srcOrd="9" destOrd="0" parTransId="{B8D30F7B-51A6-4FD3-88F8-E63BFDFC6F19}" sibTransId="{BB6428CF-D286-456B-B91C-8F3263A986D6}"/>
    <dgm:cxn modelId="{C874D91B-EEE9-4641-9276-48C9B6A87D18}" type="presOf" srcId="{405C086C-1004-422A-8D21-9A715F617DC4}" destId="{595C87A9-F7C5-45D8-900E-0EDA4280EA8B}" srcOrd="0" destOrd="0" presId="urn:microsoft.com/office/officeart/2005/8/layout/lProcess2"/>
    <dgm:cxn modelId="{29D08FF4-182B-43B5-8895-797F023FAE6F}" srcId="{32448385-1EA8-4A40-8640-6B991FECE553}" destId="{32E752F8-6C9A-4563-9D7D-AA4EB2C4E10D}" srcOrd="5" destOrd="0" parTransId="{5B04C877-B6AD-4FCE-9F33-4FDC74D042CC}" sibTransId="{D8F0DE71-4EB6-43EA-B537-F19B2859DB80}"/>
    <dgm:cxn modelId="{4C8CCCA1-A8CB-4FA3-A6FB-8E616C07A3B7}" type="presOf" srcId="{13FB1CFE-562C-4814-9924-10B312B2240D}" destId="{980F755A-214E-4E9C-A0D5-E08E9C4E7FEE}" srcOrd="0" destOrd="0" presId="urn:microsoft.com/office/officeart/2005/8/layout/lProcess2"/>
    <dgm:cxn modelId="{55A87BEF-88F4-4FC0-8546-3C0234B694F4}" type="presOf" srcId="{32448385-1EA8-4A40-8640-6B991FECE553}" destId="{F6C7AB84-A817-4E7B-93DF-56F48C80B626}" srcOrd="1" destOrd="0" presId="urn:microsoft.com/office/officeart/2005/8/layout/lProcess2"/>
    <dgm:cxn modelId="{A4CD6659-6275-4FBE-9A28-DBF4951A5D96}" srcId="{13FB1CFE-562C-4814-9924-10B312B2240D}" destId="{32448385-1EA8-4A40-8640-6B991FECE553}" srcOrd="0" destOrd="0" parTransId="{1623F246-6039-4AE1-8664-61205A5876A3}" sibTransId="{D46693E1-0F04-4B0A-976D-B106F9A5A8B8}"/>
    <dgm:cxn modelId="{1B6F9B7E-5E56-48A0-B2A6-7F52AC73350A}" srcId="{32448385-1EA8-4A40-8640-6B991FECE553}" destId="{D51D4F52-DE82-4654-9771-8183135FD836}" srcOrd="0" destOrd="0" parTransId="{D02CC95A-CE00-4AB2-B930-0AD7EEEB7690}" sibTransId="{94F90DC5-AE22-4518-9D2B-0C5876F90FBD}"/>
    <dgm:cxn modelId="{9A6F3F05-3DCD-4ACA-A991-CD7B8FBAA291}" type="presOf" srcId="{8104C492-3431-4EB6-BAF1-90AF07947FB4}" destId="{2F4D7D98-00A3-48F8-9659-15B65A1A1F9B}" srcOrd="0" destOrd="0" presId="urn:microsoft.com/office/officeart/2005/8/layout/lProcess2"/>
    <dgm:cxn modelId="{CC9528D4-241D-4219-8FF5-C8D81EBCC906}" srcId="{32448385-1EA8-4A40-8640-6B991FECE553}" destId="{7A0E5D5C-F5D1-4D71-8BFB-36CBD68DBA2A}" srcOrd="12" destOrd="0" parTransId="{D81CCB07-5AE0-4484-BD5F-3F38E794C9E7}" sibTransId="{EE472121-6E16-4F13-90A1-4EE9A5D8272A}"/>
    <dgm:cxn modelId="{624F83BD-45B4-4609-828A-1F58B23FED7B}" srcId="{32448385-1EA8-4A40-8640-6B991FECE553}" destId="{4A9E7EAA-1169-4D85-87E1-650E9FC19804}" srcOrd="11" destOrd="0" parTransId="{E4D115F0-5F45-4618-A1C4-C3CC06DFAFE3}" sibTransId="{4B3393B9-69D7-424D-ADB7-5028386C0E0E}"/>
    <dgm:cxn modelId="{8462E0A2-99F7-4A09-85D6-1642E9DCF432}" type="presOf" srcId="{48B494DE-FE29-4052-8FDC-3DB3EC731EAA}" destId="{816F5E8B-DF4F-4BFD-8713-107A973CC47C}" srcOrd="0" destOrd="0" presId="urn:microsoft.com/office/officeart/2005/8/layout/lProcess2"/>
    <dgm:cxn modelId="{17457D98-306A-4479-9CA8-C1FC8267D1E0}" srcId="{32448385-1EA8-4A40-8640-6B991FECE553}" destId="{48B494DE-FE29-4052-8FDC-3DB3EC731EAA}" srcOrd="10" destOrd="0" parTransId="{8985B210-8C50-42AC-A5B6-224CCB1F3927}" sibTransId="{5CA8F4FC-4430-429A-A842-C45E8E902D58}"/>
    <dgm:cxn modelId="{221CD582-F6E8-42D8-BA45-3B449D7C3042}" type="presOf" srcId="{7A0E5D5C-F5D1-4D71-8BFB-36CBD68DBA2A}" destId="{9A22B290-0B1D-4375-8900-2445820EDE46}" srcOrd="0" destOrd="0" presId="urn:microsoft.com/office/officeart/2005/8/layout/lProcess2"/>
    <dgm:cxn modelId="{723931A3-50FF-4D71-9F9B-4666C210958E}" srcId="{32448385-1EA8-4A40-8640-6B991FECE553}" destId="{405C086C-1004-422A-8D21-9A715F617DC4}" srcOrd="7" destOrd="0" parTransId="{1314DE92-7F96-4AFD-8D91-2A9F1B29A0FD}" sibTransId="{1989E07E-FD2B-4AD7-AD60-FAAB40CEC9E9}"/>
    <dgm:cxn modelId="{BD576D97-4E43-4DDE-8E6C-469C613871B0}" srcId="{32448385-1EA8-4A40-8640-6B991FECE553}" destId="{8104C492-3431-4EB6-BAF1-90AF07947FB4}" srcOrd="2" destOrd="0" parTransId="{F8361A49-EB70-4223-9A1D-238CCE240FCA}" sibTransId="{3D6D9C0F-6A86-4EA6-80A5-E7627D53E44C}"/>
    <dgm:cxn modelId="{66DFFEB2-7196-42B4-9C4B-99BF9F5C5A0A}" type="presOf" srcId="{2C5AA262-2058-45C4-B8D4-747846174F3C}" destId="{CCDCB00B-58AA-489A-B5DA-DE7CACD7017D}" srcOrd="0" destOrd="0" presId="urn:microsoft.com/office/officeart/2005/8/layout/lProcess2"/>
    <dgm:cxn modelId="{9B401C46-534E-4F84-BEB2-2E961053BCA7}" srcId="{32448385-1EA8-4A40-8640-6B991FECE553}" destId="{DA9F6C7B-E565-402A-BDFC-8AABF1FA71CC}" srcOrd="8" destOrd="0" parTransId="{60C81F4A-6E75-4AF7-9217-548B92AC0C3C}" sibTransId="{2F883781-CA02-4012-912F-F4DE9D4C5625}"/>
    <dgm:cxn modelId="{0F8AF5B3-07C6-4391-903E-6B6BB23C34DD}" type="presOf" srcId="{D51D4F52-DE82-4654-9771-8183135FD836}" destId="{55740AC2-8DA4-4ABE-8C5B-E13A392CAB6C}" srcOrd="0" destOrd="0" presId="urn:microsoft.com/office/officeart/2005/8/layout/lProcess2"/>
    <dgm:cxn modelId="{FD66FA12-92AF-4F56-AA17-24F546C305B5}" type="presOf" srcId="{A3F69D3B-BFD9-4F37-9001-970936E447BE}" destId="{2393EA45-589F-441A-A26F-BC75ACAC8626}" srcOrd="0" destOrd="0" presId="urn:microsoft.com/office/officeart/2005/8/layout/lProcess2"/>
    <dgm:cxn modelId="{5FC06FB4-3A93-440B-BCC3-CC87C6D8E4E3}" type="presOf" srcId="{32448385-1EA8-4A40-8640-6B991FECE553}" destId="{81039FB6-04C1-4921-BB1F-EECE29DD4E05}" srcOrd="0" destOrd="0" presId="urn:microsoft.com/office/officeart/2005/8/layout/lProcess2"/>
    <dgm:cxn modelId="{DB86CB22-1FDD-4584-A4FB-76D8E6541117}" srcId="{32448385-1EA8-4A40-8640-6B991FECE553}" destId="{2C5AA262-2058-45C4-B8D4-747846174F3C}" srcOrd="4" destOrd="0" parTransId="{9DB0BB63-62D8-4DA7-9A14-7175FC4C279B}" sibTransId="{2654BDA9-A0F8-465E-B872-B91A3B585F07}"/>
    <dgm:cxn modelId="{BCD986D8-A356-44F3-B686-D0303428BEC9}" type="presOf" srcId="{4A9E7EAA-1169-4D85-87E1-650E9FC19804}" destId="{3C88FDB4-D511-428B-A214-004AA8530EC4}" srcOrd="0" destOrd="0" presId="urn:microsoft.com/office/officeart/2005/8/layout/lProcess2"/>
    <dgm:cxn modelId="{E410CEC0-DE20-4ED8-80D0-B816C1B5C293}" type="presOf" srcId="{D16AC7DB-F944-4D82-8B03-FEFD9DB62256}" destId="{1542509A-853B-42D5-93A5-2295777FD63C}" srcOrd="0" destOrd="0" presId="urn:microsoft.com/office/officeart/2005/8/layout/lProcess2"/>
    <dgm:cxn modelId="{6DA84C90-4C04-4291-9004-2F1EAA1CC3EF}" type="presOf" srcId="{41192859-5E1A-4038-946D-89662EE72156}" destId="{7E75F31A-C816-4937-AFE5-2DA64CA46AE4}" srcOrd="0" destOrd="0" presId="urn:microsoft.com/office/officeart/2005/8/layout/lProcess2"/>
    <dgm:cxn modelId="{C4306FD0-BFF6-4657-80C4-3B57F895FB12}" srcId="{32448385-1EA8-4A40-8640-6B991FECE553}" destId="{27D0765A-A71F-480D-8AF6-E2A1AE23D449}" srcOrd="1" destOrd="0" parTransId="{DE8B24C8-C793-47F5-9E58-E1C728F65F5C}" sibTransId="{5A432D06-82DF-455F-B55D-C3BC85F86317}"/>
    <dgm:cxn modelId="{DBDADB6C-BEE0-4C28-A64A-646BFAA08D66}" srcId="{32448385-1EA8-4A40-8640-6B991FECE553}" destId="{41192859-5E1A-4038-946D-89662EE72156}" srcOrd="6" destOrd="0" parTransId="{64F7B37C-E03D-4D1B-9B4F-E99CCED28E6F}" sibTransId="{D5CA5E7C-51B9-4FC2-8C62-80D4CC2DBE05}"/>
    <dgm:cxn modelId="{AA319ADB-A269-4FF9-A102-5976C594F8F6}" type="presOf" srcId="{DA9F6C7B-E565-402A-BDFC-8AABF1FA71CC}" destId="{A6413296-CBAF-4138-94B5-6D0B27FA5EA7}" srcOrd="0" destOrd="0" presId="urn:microsoft.com/office/officeart/2005/8/layout/lProcess2"/>
    <dgm:cxn modelId="{EBEA86B3-3E1D-412C-9102-DDE92FE6E795}" type="presParOf" srcId="{980F755A-214E-4E9C-A0D5-E08E9C4E7FEE}" destId="{CEC64038-EEE8-441F-AE5D-07105ACC1C57}" srcOrd="0" destOrd="0" presId="urn:microsoft.com/office/officeart/2005/8/layout/lProcess2"/>
    <dgm:cxn modelId="{92AB2358-E473-45E3-8787-5AA855ACA082}" type="presParOf" srcId="{CEC64038-EEE8-441F-AE5D-07105ACC1C57}" destId="{81039FB6-04C1-4921-BB1F-EECE29DD4E05}" srcOrd="0" destOrd="0" presId="urn:microsoft.com/office/officeart/2005/8/layout/lProcess2"/>
    <dgm:cxn modelId="{C1EA51D0-BF3F-4D0C-A518-67A5388DECAC}" type="presParOf" srcId="{CEC64038-EEE8-441F-AE5D-07105ACC1C57}" destId="{F6C7AB84-A817-4E7B-93DF-56F48C80B626}" srcOrd="1" destOrd="0" presId="urn:microsoft.com/office/officeart/2005/8/layout/lProcess2"/>
    <dgm:cxn modelId="{4249CDB4-85EF-413E-88AB-6FDB5856E3F0}" type="presParOf" srcId="{CEC64038-EEE8-441F-AE5D-07105ACC1C57}" destId="{ABC4BF3F-1EDF-455F-8BC7-B7DEC2289976}" srcOrd="2" destOrd="0" presId="urn:microsoft.com/office/officeart/2005/8/layout/lProcess2"/>
    <dgm:cxn modelId="{3C9D787F-0CE4-4F77-B594-77FAAFD95514}" type="presParOf" srcId="{ABC4BF3F-1EDF-455F-8BC7-B7DEC2289976}" destId="{4DFE636B-EA90-4EEE-8FC0-C6997BA8E442}" srcOrd="0" destOrd="0" presId="urn:microsoft.com/office/officeart/2005/8/layout/lProcess2"/>
    <dgm:cxn modelId="{34FA70A5-B7F3-435A-90FF-CFB725CEC5B5}" type="presParOf" srcId="{4DFE636B-EA90-4EEE-8FC0-C6997BA8E442}" destId="{55740AC2-8DA4-4ABE-8C5B-E13A392CAB6C}" srcOrd="0" destOrd="0" presId="urn:microsoft.com/office/officeart/2005/8/layout/lProcess2"/>
    <dgm:cxn modelId="{17A53DA4-4CC6-44BF-A516-54770AF047B6}" type="presParOf" srcId="{4DFE636B-EA90-4EEE-8FC0-C6997BA8E442}" destId="{B1475EFF-29C9-435F-8D41-7DBE074D2E45}" srcOrd="1" destOrd="0" presId="urn:microsoft.com/office/officeart/2005/8/layout/lProcess2"/>
    <dgm:cxn modelId="{B3513577-5E83-4434-921E-A721AD37EB9F}" type="presParOf" srcId="{4DFE636B-EA90-4EEE-8FC0-C6997BA8E442}" destId="{DBA588DB-4342-467F-8806-1F9116D463E7}" srcOrd="2" destOrd="0" presId="urn:microsoft.com/office/officeart/2005/8/layout/lProcess2"/>
    <dgm:cxn modelId="{59E1F11F-263C-47CC-9232-2362C6D89176}" type="presParOf" srcId="{4DFE636B-EA90-4EEE-8FC0-C6997BA8E442}" destId="{0839307C-BEBB-4195-8B71-AD7A93067082}" srcOrd="3" destOrd="0" presId="urn:microsoft.com/office/officeart/2005/8/layout/lProcess2"/>
    <dgm:cxn modelId="{0B99D36A-04D8-4333-B972-031DE6EC8715}" type="presParOf" srcId="{4DFE636B-EA90-4EEE-8FC0-C6997BA8E442}" destId="{2F4D7D98-00A3-48F8-9659-15B65A1A1F9B}" srcOrd="4" destOrd="0" presId="urn:microsoft.com/office/officeart/2005/8/layout/lProcess2"/>
    <dgm:cxn modelId="{C4018502-DB88-4B5A-BCD2-83552ABA5ED0}" type="presParOf" srcId="{4DFE636B-EA90-4EEE-8FC0-C6997BA8E442}" destId="{14146983-5F7D-4196-AF85-90CD22386BBE}" srcOrd="5" destOrd="0" presId="urn:microsoft.com/office/officeart/2005/8/layout/lProcess2"/>
    <dgm:cxn modelId="{DF5BAD63-86B3-4AE3-B297-0EAAA08C8D32}" type="presParOf" srcId="{4DFE636B-EA90-4EEE-8FC0-C6997BA8E442}" destId="{2393EA45-589F-441A-A26F-BC75ACAC8626}" srcOrd="6" destOrd="0" presId="urn:microsoft.com/office/officeart/2005/8/layout/lProcess2"/>
    <dgm:cxn modelId="{0CBE2D5C-0CF6-43E2-B49E-4409C3AAEB2E}" type="presParOf" srcId="{4DFE636B-EA90-4EEE-8FC0-C6997BA8E442}" destId="{0E50FA53-1EA2-4A77-BD02-74EB9CD349C9}" srcOrd="7" destOrd="0" presId="urn:microsoft.com/office/officeart/2005/8/layout/lProcess2"/>
    <dgm:cxn modelId="{C6AE7E56-223B-4102-8AAF-3917C385F710}" type="presParOf" srcId="{4DFE636B-EA90-4EEE-8FC0-C6997BA8E442}" destId="{CCDCB00B-58AA-489A-B5DA-DE7CACD7017D}" srcOrd="8" destOrd="0" presId="urn:microsoft.com/office/officeart/2005/8/layout/lProcess2"/>
    <dgm:cxn modelId="{EDF78B00-2EF3-441A-8C67-E8C0502033C1}" type="presParOf" srcId="{4DFE636B-EA90-4EEE-8FC0-C6997BA8E442}" destId="{66B8A544-BECC-49DB-BCA4-B5926463ABDC}" srcOrd="9" destOrd="0" presId="urn:microsoft.com/office/officeart/2005/8/layout/lProcess2"/>
    <dgm:cxn modelId="{37860EDC-F4B4-4C58-9D52-FAFE4B89195B}" type="presParOf" srcId="{4DFE636B-EA90-4EEE-8FC0-C6997BA8E442}" destId="{ADD13174-F09C-4C64-95F8-7C783D9E44DB}" srcOrd="10" destOrd="0" presId="urn:microsoft.com/office/officeart/2005/8/layout/lProcess2"/>
    <dgm:cxn modelId="{F51A47AA-E14F-43A9-90C3-EEEC0F0953E1}" type="presParOf" srcId="{4DFE636B-EA90-4EEE-8FC0-C6997BA8E442}" destId="{C29A95AD-F4FA-4113-BFE5-BDA78773FE1D}" srcOrd="11" destOrd="0" presId="urn:microsoft.com/office/officeart/2005/8/layout/lProcess2"/>
    <dgm:cxn modelId="{08CD9731-336C-4FB6-95EC-B9A4AB79870D}" type="presParOf" srcId="{4DFE636B-EA90-4EEE-8FC0-C6997BA8E442}" destId="{7E75F31A-C816-4937-AFE5-2DA64CA46AE4}" srcOrd="12" destOrd="0" presId="urn:microsoft.com/office/officeart/2005/8/layout/lProcess2"/>
    <dgm:cxn modelId="{1C912C76-B3A3-4FD3-B74D-E08F918108C5}" type="presParOf" srcId="{4DFE636B-EA90-4EEE-8FC0-C6997BA8E442}" destId="{C008A6DA-5D83-4D92-ACA7-5B4E4D55AB38}" srcOrd="13" destOrd="0" presId="urn:microsoft.com/office/officeart/2005/8/layout/lProcess2"/>
    <dgm:cxn modelId="{E70E2556-4881-444F-8232-A0F4C4C01192}" type="presParOf" srcId="{4DFE636B-EA90-4EEE-8FC0-C6997BA8E442}" destId="{595C87A9-F7C5-45D8-900E-0EDA4280EA8B}" srcOrd="14" destOrd="0" presId="urn:microsoft.com/office/officeart/2005/8/layout/lProcess2"/>
    <dgm:cxn modelId="{AE1DF437-5195-4175-8407-17276BF4B487}" type="presParOf" srcId="{4DFE636B-EA90-4EEE-8FC0-C6997BA8E442}" destId="{A56F4EA7-2B2D-4D9C-945A-C9CE69CF7FC7}" srcOrd="15" destOrd="0" presId="urn:microsoft.com/office/officeart/2005/8/layout/lProcess2"/>
    <dgm:cxn modelId="{DE3AF806-CB73-4A6A-9ED0-47D009430D52}" type="presParOf" srcId="{4DFE636B-EA90-4EEE-8FC0-C6997BA8E442}" destId="{A6413296-CBAF-4138-94B5-6D0B27FA5EA7}" srcOrd="16" destOrd="0" presId="urn:microsoft.com/office/officeart/2005/8/layout/lProcess2"/>
    <dgm:cxn modelId="{0F9DA5E2-2B8D-4B68-A1A0-3143113CE468}" type="presParOf" srcId="{4DFE636B-EA90-4EEE-8FC0-C6997BA8E442}" destId="{D065E994-618A-4D6B-98EA-B710CEE7A829}" srcOrd="17" destOrd="0" presId="urn:microsoft.com/office/officeart/2005/8/layout/lProcess2"/>
    <dgm:cxn modelId="{087C4742-322B-46EB-A73A-AA1F42D2C41A}" type="presParOf" srcId="{4DFE636B-EA90-4EEE-8FC0-C6997BA8E442}" destId="{1542509A-853B-42D5-93A5-2295777FD63C}" srcOrd="18" destOrd="0" presId="urn:microsoft.com/office/officeart/2005/8/layout/lProcess2"/>
    <dgm:cxn modelId="{B5569E67-715E-4495-83AE-9F41D9F71222}" type="presParOf" srcId="{4DFE636B-EA90-4EEE-8FC0-C6997BA8E442}" destId="{17C48841-A5B8-4120-BFC2-DD5294FB683D}" srcOrd="19" destOrd="0" presId="urn:microsoft.com/office/officeart/2005/8/layout/lProcess2"/>
    <dgm:cxn modelId="{14EF8D8A-EC16-43E9-AAC5-CA2F9E79C2DB}" type="presParOf" srcId="{4DFE636B-EA90-4EEE-8FC0-C6997BA8E442}" destId="{816F5E8B-DF4F-4BFD-8713-107A973CC47C}" srcOrd="20" destOrd="0" presId="urn:microsoft.com/office/officeart/2005/8/layout/lProcess2"/>
    <dgm:cxn modelId="{2F3F9F64-AB87-463A-AB71-2E506482988D}" type="presParOf" srcId="{4DFE636B-EA90-4EEE-8FC0-C6997BA8E442}" destId="{6965BBCB-A245-42D0-B6E3-C0121401EDA3}" srcOrd="21" destOrd="0" presId="urn:microsoft.com/office/officeart/2005/8/layout/lProcess2"/>
    <dgm:cxn modelId="{D8E571E3-4ABD-4128-80A3-0C8E79BDD99C}" type="presParOf" srcId="{4DFE636B-EA90-4EEE-8FC0-C6997BA8E442}" destId="{3C88FDB4-D511-428B-A214-004AA8530EC4}" srcOrd="22" destOrd="0" presId="urn:microsoft.com/office/officeart/2005/8/layout/lProcess2"/>
    <dgm:cxn modelId="{4885FF83-7A38-4C25-8228-AA5F90D4AA1D}" type="presParOf" srcId="{4DFE636B-EA90-4EEE-8FC0-C6997BA8E442}" destId="{442D8045-9B70-4C96-BE77-560E1D063C74}" srcOrd="23" destOrd="0" presId="urn:microsoft.com/office/officeart/2005/8/layout/lProcess2"/>
    <dgm:cxn modelId="{3A1B1340-8953-41F7-A6F1-C33B3F44400B}" type="presParOf" srcId="{4DFE636B-EA90-4EEE-8FC0-C6997BA8E442}" destId="{9A22B290-0B1D-4375-8900-2445820EDE46}" srcOrd="2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20831-DB0B-457C-BF9E-316F1BE203A6}">
      <dsp:nvSpPr>
        <dsp:cNvPr id="0" name=""/>
        <dsp:cNvSpPr/>
      </dsp:nvSpPr>
      <dsp:spPr>
        <a:xfrm>
          <a:off x="685799" y="0"/>
          <a:ext cx="6858000" cy="6858000"/>
        </a:xfrm>
        <a:prstGeom prst="ellipse">
          <a:avLst/>
        </a:prstGeom>
        <a:gradFill rotWithShape="0">
          <a:gsLst>
            <a:gs pos="0">
              <a:srgbClr val="D1E04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Цель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14574" y="514350"/>
        <a:ext cx="3600450" cy="1165860"/>
      </dsp:txXfrm>
    </dsp:sp>
    <dsp:sp modelId="{45D033EA-225F-42E9-A443-D7F16B773396}">
      <dsp:nvSpPr>
        <dsp:cNvPr id="0" name=""/>
        <dsp:cNvSpPr/>
      </dsp:nvSpPr>
      <dsp:spPr>
        <a:xfrm>
          <a:off x="1142988" y="1714499"/>
          <a:ext cx="5943622" cy="5143500"/>
        </a:xfrm>
        <a:prstGeom prst="ellipse">
          <a:avLst/>
        </a:prstGeom>
        <a:gradFill rotWithShape="0">
          <a:gsLst>
            <a:gs pos="0">
              <a:srgbClr val="07C3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Создание комплекса условий, способствующих познавательному развитию детей младшего и среднего дошкольного возраста посредством реализации педагогических проектов, направленных на формирование экологической культуры дошкольников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013411" y="3000374"/>
        <a:ext cx="4202776" cy="2571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87339-1F27-4376-98A9-ED693EF62597}">
      <dsp:nvSpPr>
        <dsp:cNvPr id="0" name=""/>
        <dsp:cNvSpPr/>
      </dsp:nvSpPr>
      <dsp:spPr>
        <a:xfrm>
          <a:off x="0" y="533399"/>
          <a:ext cx="5486400" cy="54864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674DB-AF8E-4062-8464-3087B6492F49}">
      <dsp:nvSpPr>
        <dsp:cNvPr id="0" name=""/>
        <dsp:cNvSpPr/>
      </dsp:nvSpPr>
      <dsp:spPr>
        <a:xfrm>
          <a:off x="2743200" y="533399"/>
          <a:ext cx="6400799" cy="548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Сформировать навыки познавательной деятельности у детей, развивать познавательную активность, самостоятельность, умение организовать совместную деятельность в реализации совместных проектов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200" y="533399"/>
        <a:ext cx="6400799" cy="1645923"/>
      </dsp:txXfrm>
    </dsp:sp>
    <dsp:sp modelId="{850CE65A-8D78-4AAA-936E-9B75490A39CA}">
      <dsp:nvSpPr>
        <dsp:cNvPr id="0" name=""/>
        <dsp:cNvSpPr/>
      </dsp:nvSpPr>
      <dsp:spPr>
        <a:xfrm>
          <a:off x="960121" y="2179323"/>
          <a:ext cx="3566156" cy="356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7C37B">
                <a:alpha val="51000"/>
              </a:srgb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0A417-D347-4C86-9BAD-2773A076FC07}">
      <dsp:nvSpPr>
        <dsp:cNvPr id="0" name=""/>
        <dsp:cNvSpPr/>
      </dsp:nvSpPr>
      <dsp:spPr>
        <a:xfrm>
          <a:off x="2743200" y="2179323"/>
          <a:ext cx="6400799" cy="356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Разработать и внедрить в практику систему мероприятий, направленных на формирование экологической культуры у детей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200" y="2179323"/>
        <a:ext cx="6400799" cy="1645918"/>
      </dsp:txXfrm>
    </dsp:sp>
    <dsp:sp modelId="{AFA9E974-66B7-4822-8E24-462FAE84A39F}">
      <dsp:nvSpPr>
        <dsp:cNvPr id="0" name=""/>
        <dsp:cNvSpPr/>
      </dsp:nvSpPr>
      <dsp:spPr>
        <a:xfrm>
          <a:off x="1920240" y="3825241"/>
          <a:ext cx="1645918" cy="164591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32000">
              <a:srgbClr val="FFFF00">
                <a:alpha val="68000"/>
              </a:srgb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3B747-DA0C-4CAD-8492-55A5535C847A}">
      <dsp:nvSpPr>
        <dsp:cNvPr id="0" name=""/>
        <dsp:cNvSpPr/>
      </dsp:nvSpPr>
      <dsp:spPr>
        <a:xfrm>
          <a:off x="2743200" y="3825241"/>
          <a:ext cx="6400799" cy="1645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Обогатить развивающую предметно-пространственную среду, способствующую формированию экологической культуры;  организовать взаимодействие родителей  в образовательном  процессе  проектной деятельности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200" y="3825241"/>
        <a:ext cx="6400799" cy="16459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39FB6-04C1-4921-BB1F-EECE29DD4E05}">
      <dsp:nvSpPr>
        <dsp:cNvPr id="0" name=""/>
        <dsp:cNvSpPr/>
      </dsp:nvSpPr>
      <dsp:spPr>
        <a:xfrm>
          <a:off x="0" y="0"/>
          <a:ext cx="9144000" cy="6858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Комплекс условий</a:t>
          </a:r>
          <a:endParaRPr lang="ru-RU" sz="60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2057400"/>
      </dsp:txXfrm>
    </dsp:sp>
    <dsp:sp modelId="{55740AC2-8DA4-4ABE-8C5B-E13A392CAB6C}">
      <dsp:nvSpPr>
        <dsp:cNvPr id="0" name=""/>
        <dsp:cNvSpPr/>
      </dsp:nvSpPr>
      <dsp:spPr>
        <a:xfrm>
          <a:off x="914399" y="2060602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ЭКОЛОГИЧЕСКИЕ ПРАЗДНИКИ И ДОСУГИ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2060602"/>
        <a:ext cx="7315200" cy="299828"/>
      </dsp:txXfrm>
    </dsp:sp>
    <dsp:sp modelId="{DBA588DB-4342-467F-8806-1F9116D463E7}">
      <dsp:nvSpPr>
        <dsp:cNvPr id="0" name=""/>
        <dsp:cNvSpPr/>
      </dsp:nvSpPr>
      <dsp:spPr>
        <a:xfrm>
          <a:off x="914399" y="2406557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827823"/>
            <a:satOff val="3318"/>
            <a:lumOff val="71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СОЗДАНИЕ КНИГ-САМОДЕЛОК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2406557"/>
        <a:ext cx="7315200" cy="299828"/>
      </dsp:txXfrm>
    </dsp:sp>
    <dsp:sp modelId="{2F4D7D98-00A3-48F8-9659-15B65A1A1F9B}">
      <dsp:nvSpPr>
        <dsp:cNvPr id="0" name=""/>
        <dsp:cNvSpPr/>
      </dsp:nvSpPr>
      <dsp:spPr>
        <a:xfrm>
          <a:off x="914399" y="2752513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РАЗЛИЧНЫЕ ВИДЫ ИЗОБРАЗИТЕЛЬНОЙ ДЕЯТЕЛЬНОСТИ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2752513"/>
        <a:ext cx="7315200" cy="299828"/>
      </dsp:txXfrm>
    </dsp:sp>
    <dsp:sp modelId="{2393EA45-589F-441A-A26F-BC75ACAC8626}">
      <dsp:nvSpPr>
        <dsp:cNvPr id="0" name=""/>
        <dsp:cNvSpPr/>
      </dsp:nvSpPr>
      <dsp:spPr>
        <a:xfrm>
          <a:off x="914399" y="3098469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КАЛЕНДАРЬ ПРИРОДЫ, ДНЕВНИКИ НАБЛЮДЕНИЙ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3098469"/>
        <a:ext cx="7315200" cy="299828"/>
      </dsp:txXfrm>
    </dsp:sp>
    <dsp:sp modelId="{CCDCB00B-58AA-489A-B5DA-DE7CACD7017D}">
      <dsp:nvSpPr>
        <dsp:cNvPr id="0" name=""/>
        <dsp:cNvSpPr/>
      </dsp:nvSpPr>
      <dsp:spPr>
        <a:xfrm>
          <a:off x="914399" y="3444424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ПРОСМОТР ФИЛЬМОВ, ПРЕЗЕНТАЦИЙ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3444424"/>
        <a:ext cx="7315200" cy="299828"/>
      </dsp:txXfrm>
    </dsp:sp>
    <dsp:sp modelId="{ADD13174-F09C-4C64-95F8-7C783D9E44DB}">
      <dsp:nvSpPr>
        <dsp:cNvPr id="0" name=""/>
        <dsp:cNvSpPr/>
      </dsp:nvSpPr>
      <dsp:spPr>
        <a:xfrm>
          <a:off x="914399" y="3790380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4139115"/>
            <a:satOff val="16588"/>
            <a:lumOff val="359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ТРУД В ЦЕНТРЕ ПРИРОДЫ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3790380"/>
        <a:ext cx="7315200" cy="299828"/>
      </dsp:txXfrm>
    </dsp:sp>
    <dsp:sp modelId="{7E75F31A-C816-4937-AFE5-2DA64CA46AE4}">
      <dsp:nvSpPr>
        <dsp:cNvPr id="0" name=""/>
        <dsp:cNvSpPr/>
      </dsp:nvSpPr>
      <dsp:spPr>
        <a:xfrm>
          <a:off x="914399" y="4136335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ОПЫТЫ, ПОИСКОВАЯ ДЕЯТЕЛЬНОСТЬ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4136335"/>
        <a:ext cx="7315200" cy="299828"/>
      </dsp:txXfrm>
    </dsp:sp>
    <dsp:sp modelId="{595C87A9-F7C5-45D8-900E-0EDA4280EA8B}">
      <dsp:nvSpPr>
        <dsp:cNvPr id="0" name=""/>
        <dsp:cNvSpPr/>
      </dsp:nvSpPr>
      <dsp:spPr>
        <a:xfrm>
          <a:off x="914399" y="4482291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5794761"/>
            <a:satOff val="23223"/>
            <a:lumOff val="503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СБОР КОЛЛЕКЦИЙ СЕМЯН, КАМНЕЙ, ЛИСТЬЕВ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4482291"/>
        <a:ext cx="7315200" cy="299828"/>
      </dsp:txXfrm>
    </dsp:sp>
    <dsp:sp modelId="{A6413296-CBAF-4138-94B5-6D0B27FA5EA7}">
      <dsp:nvSpPr>
        <dsp:cNvPr id="0" name=""/>
        <dsp:cNvSpPr/>
      </dsp:nvSpPr>
      <dsp:spPr>
        <a:xfrm>
          <a:off x="914399" y="4828247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ДИДАКТИЧЕСКИЕ МАТЕРИАЛЫ И ИЛЛЮСТРАЦИИ О ПРИРОДЕ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4828247"/>
        <a:ext cx="7315200" cy="299828"/>
      </dsp:txXfrm>
    </dsp:sp>
    <dsp:sp modelId="{1542509A-853B-42D5-93A5-2295777FD63C}">
      <dsp:nvSpPr>
        <dsp:cNvPr id="0" name=""/>
        <dsp:cNvSpPr/>
      </dsp:nvSpPr>
      <dsp:spPr>
        <a:xfrm>
          <a:off x="914399" y="5174202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БЕСЕДЫ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5174202"/>
        <a:ext cx="7315200" cy="299828"/>
      </dsp:txXfrm>
    </dsp:sp>
    <dsp:sp modelId="{816F5E8B-DF4F-4BFD-8713-107A973CC47C}">
      <dsp:nvSpPr>
        <dsp:cNvPr id="0" name=""/>
        <dsp:cNvSpPr/>
      </dsp:nvSpPr>
      <dsp:spPr>
        <a:xfrm>
          <a:off x="914399" y="5520158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ХУДОЖЕСТВЕННАЯ ЛИТЕРАТУРА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5520158"/>
        <a:ext cx="7315200" cy="299828"/>
      </dsp:txXfrm>
    </dsp:sp>
    <dsp:sp modelId="{3C88FDB4-D511-428B-A214-004AA8530EC4}">
      <dsp:nvSpPr>
        <dsp:cNvPr id="0" name=""/>
        <dsp:cNvSpPr/>
      </dsp:nvSpPr>
      <dsp:spPr>
        <a:xfrm>
          <a:off x="914399" y="5866114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9106054"/>
            <a:satOff val="36493"/>
            <a:lumOff val="790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ИГРОВЫЕ ТЕХНОЛОГИИ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5866114"/>
        <a:ext cx="7315200" cy="299828"/>
      </dsp:txXfrm>
    </dsp:sp>
    <dsp:sp modelId="{9A22B290-0B1D-4375-8900-2445820EDE46}">
      <dsp:nvSpPr>
        <dsp:cNvPr id="0" name=""/>
        <dsp:cNvSpPr/>
      </dsp:nvSpPr>
      <dsp:spPr>
        <a:xfrm>
          <a:off x="914399" y="6212069"/>
          <a:ext cx="7315200" cy="29982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МОНИТОРИНГ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4399" y="6212069"/>
        <a:ext cx="7315200" cy="299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microsoft.com/office/2007/relationships/diagramDrawing" Target="../diagrams/drawing2.xml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0" y="1219200"/>
            <a:ext cx="5357850" cy="265588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Bahnschrift Light" pitchFamily="34" charset="0"/>
              </a:rPr>
              <a:t>ПЕНСКИХ </a:t>
            </a:r>
          </a:p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Bahnschrift Light" pitchFamily="34" charset="0"/>
            </a:endParaRP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Общий трудовой стаж: 30 лет</a:t>
            </a: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Стаж педагогической работы: 30 лет</a:t>
            </a:r>
          </a:p>
          <a:p>
            <a:pPr defTabSz="985838">
              <a:buNone/>
            </a:pPr>
            <a:r>
              <a:rPr lang="ru-RU" altLang="ru-RU" sz="2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3071810"/>
          <a:ext cx="8415366" cy="356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user\Pictures\коллектив\IMG_8477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81000"/>
            <a:ext cx="1751920" cy="261620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429000" y="228600"/>
            <a:ext cx="5181600" cy="190500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ВИЗИТНАЯ КАРТОЧКА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Тишелович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Елена Григорьевна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презентация Елены Григорьевны\DSC_6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1975638" cy="297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C:\Users\user\Desktop\презентация Елены Григорьевны\IMG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066800"/>
            <a:ext cx="3454400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0" name="Picture 4" descr="C:\Users\user\Desktop\презентация Елены Григорьевны\IMG_7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828800"/>
            <a:ext cx="1524000" cy="114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1" name="Picture 5" descr="C:\Users\user\Desktop\презентация Елены Григорьевны\IMG_7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19200"/>
            <a:ext cx="1625600" cy="121920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4102" name="Picture 6" descr="C:\Users\user\Desktop\презентация Елены Григорьевны\IMG_79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1219200"/>
            <a:ext cx="1625600" cy="121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5" name="Picture 9" descr="C:\Users\user\Desktop\презентация Елены Григорьевны\IMG_79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2514600"/>
            <a:ext cx="1574800" cy="1181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7" name="Picture 11" descr="C:\Users\user\Desktop\презентация Елены Григорьевны\IMG_79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514600"/>
            <a:ext cx="1524000" cy="114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9" name="Picture 13" descr="C:\Users\user\Desktop\презентация Елены Григорьевны\IMG_796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733800"/>
            <a:ext cx="3860800" cy="2895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94456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презентация Елены Григорьевны\тишелович\2001201402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99637" y="4343400"/>
            <a:ext cx="2739206" cy="19315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презентация Елены Григорьевны\DSC_0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5257800" cy="3505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2" name="Picture 2" descr="C:\Users\user\Desktop\презентация Елены Григорьевны\тишелович\WP_20141112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"/>
            <a:ext cx="2793364" cy="3581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 descr="C:\Users\user\Desktop\фото аттест 2015\Новая папка\IMG_0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267200"/>
            <a:ext cx="3467100" cy="2311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8" name="Picture 2" descr="F:\презентация Елены Григорьевны\проекты\2684_html_7ca5bb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419600"/>
            <a:ext cx="2667000" cy="2225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86600" cy="94456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презентация Елены Григорьевны\фон\animal-graphics-geese-00082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638800"/>
            <a:ext cx="2286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1910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spcBef>
                <a:spcPts val="400"/>
              </a:spcBef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2017г. Областная научно-практическая конференция "Актуальные вопросы экологического образования в Свердловской области", ГАОУ ДПО СО "Институт развития образования</a:t>
            </a:r>
          </a:p>
          <a:p>
            <a:pPr>
              <a:spcBef>
                <a:spcPts val="4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Результат: Сертификат участника (представила доклад); Публикация статьи в сборнике материалов областной научно-практической конференции.</a:t>
            </a:r>
          </a:p>
          <a:p>
            <a:pPr>
              <a:spcBef>
                <a:spcPts val="40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2018г. Районный конкурс центров познавательного развития в дошкольной образовательной организации Верх-Исетского района.</a:t>
            </a:r>
          </a:p>
          <a:p>
            <a:pPr>
              <a:spcBef>
                <a:spcPts val="4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Результат: Сертификат победителя в номинации "Оригинальность и целесообразность структуры центра", Сертификат автора публикации в сборнике методических разработок "Лучший центр познавательного развития в ДОУ»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86600" cy="94456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Транслирование опыта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86600" cy="94456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Общественная деятельность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АРХИВ 2010-2016\Документы\ФОТО\2013\фото большая перемена\утренник новый год 2011 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2514600" cy="1885950"/>
          </a:xfrm>
          <a:prstGeom prst="rect">
            <a:avLst/>
          </a:prstGeom>
          <a:noFill/>
        </p:spPr>
      </p:pic>
      <p:pic>
        <p:nvPicPr>
          <p:cNvPr id="1028" name="Picture 4" descr="C:\Users\user\Desktop\АРХИВ 2010-2016\Документы\ФОТО\2013\фото большая перемена\утренник новый год 2011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2921000" cy="2190750"/>
          </a:xfrm>
          <a:prstGeom prst="rect">
            <a:avLst/>
          </a:prstGeom>
          <a:noFill/>
        </p:spPr>
      </p:pic>
      <p:pic>
        <p:nvPicPr>
          <p:cNvPr id="1029" name="Picture 5" descr="C:\Users\user\Desktop\АРХИВ 2010-2016\Документы\ФОТО\2013\фото большая перемена\утренник новый год 2011 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600200"/>
            <a:ext cx="2540000" cy="1905000"/>
          </a:xfrm>
          <a:prstGeom prst="rect">
            <a:avLst/>
          </a:prstGeom>
          <a:noFill/>
        </p:spPr>
      </p:pic>
      <p:pic>
        <p:nvPicPr>
          <p:cNvPr id="1030" name="Picture 6" descr="C:\Users\user\Pictures\2017\день открытых дверей\IMG_67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524000"/>
            <a:ext cx="3323252" cy="2230676"/>
          </a:xfrm>
          <a:prstGeom prst="rect">
            <a:avLst/>
          </a:prstGeom>
          <a:noFill/>
        </p:spPr>
      </p:pic>
      <p:pic>
        <p:nvPicPr>
          <p:cNvPr id="1031" name="Picture 7" descr="E:\2017 выпускной\IMG_73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191000"/>
            <a:ext cx="3314700" cy="2209800"/>
          </a:xfrm>
          <a:prstGeom prst="rect">
            <a:avLst/>
          </a:prstGeom>
          <a:noFill/>
        </p:spPr>
      </p:pic>
      <p:pic>
        <p:nvPicPr>
          <p:cNvPr id="1032" name="Picture 8" descr="C:\Users\user\Pictures\2016\8 марта\IMG_29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886200"/>
            <a:ext cx="14478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4400" y="381000"/>
            <a:ext cx="7086600" cy="944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Образовательная деятельность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C:\Users\user\Pictures\2018\ЗАНЯТИЯ ПЕДАГОГОВ 18\DSC06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447800"/>
            <a:ext cx="2336799" cy="1752599"/>
          </a:xfrm>
          <a:prstGeom prst="rect">
            <a:avLst/>
          </a:prstGeom>
          <a:noFill/>
        </p:spPr>
      </p:pic>
      <p:pic>
        <p:nvPicPr>
          <p:cNvPr id="2052" name="Picture 4" descr="C:\Users\user\Pictures\2018\ЗАНЯТИЯ ПЕДАГОГОВ 18\DSC06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2286000" cy="1714500"/>
          </a:xfrm>
          <a:prstGeom prst="rect">
            <a:avLst/>
          </a:prstGeom>
          <a:noFill/>
        </p:spPr>
      </p:pic>
      <p:pic>
        <p:nvPicPr>
          <p:cNvPr id="2053" name="Picture 5" descr="C:\Users\user\Pictures\2018\ЗАНЯТИЯ ПЕДАГОГОВ 18\DSC06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105400"/>
            <a:ext cx="2057400" cy="1543050"/>
          </a:xfrm>
          <a:prstGeom prst="rect">
            <a:avLst/>
          </a:prstGeom>
          <a:noFill/>
        </p:spPr>
      </p:pic>
      <p:pic>
        <p:nvPicPr>
          <p:cNvPr id="2055" name="Picture 7" descr="C:\Users\user\Pictures\2018\ЗАНЯТИЯ ПЕДАГОГОВ 18\DSC063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371600"/>
            <a:ext cx="2387600" cy="1790700"/>
          </a:xfrm>
          <a:prstGeom prst="rect">
            <a:avLst/>
          </a:prstGeom>
          <a:noFill/>
        </p:spPr>
      </p:pic>
      <p:pic>
        <p:nvPicPr>
          <p:cNvPr id="2056" name="Picture 8" descr="C:\Users\user\Pictures\2017\Масленница 2017\IMG_61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581400"/>
            <a:ext cx="1752600" cy="2628900"/>
          </a:xfrm>
          <a:prstGeom prst="rect">
            <a:avLst/>
          </a:prstGeom>
          <a:noFill/>
        </p:spPr>
      </p:pic>
      <p:pic>
        <p:nvPicPr>
          <p:cNvPr id="2057" name="Picture 9" descr="C:\Users\user\Pictures\2017\1 сентября\DSC061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400" y="3352800"/>
            <a:ext cx="2032000" cy="1524000"/>
          </a:xfrm>
          <a:prstGeom prst="rect">
            <a:avLst/>
          </a:prstGeom>
          <a:noFill/>
        </p:spPr>
      </p:pic>
      <p:pic>
        <p:nvPicPr>
          <p:cNvPr id="2058" name="Picture 10" descr="C:\Users\user\Pictures\2016\Масленица\IMG_32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2590800"/>
            <a:ext cx="1371600" cy="2057400"/>
          </a:xfrm>
          <a:prstGeom prst="rect">
            <a:avLst/>
          </a:prstGeom>
          <a:noFill/>
        </p:spPr>
      </p:pic>
      <p:pic>
        <p:nvPicPr>
          <p:cNvPr id="2059" name="Picture 11" descr="C:\Users\user\Pictures\2016\с фотоаппарата\DSC0564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3276600"/>
            <a:ext cx="215900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 Елены Григорьевны\тишелович\Копия Тишелович ЕГ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648200" cy="33189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user\Desktop\презентация Елены Григорьевны\тишелович\Копия Тишелович ЕГ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95800"/>
            <a:ext cx="2917300" cy="22021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 descr="C:\Users\user\Desktop\презентация Елены Григорьевны\тишелович\Тишелович ЕГ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343400"/>
            <a:ext cx="3353922" cy="23703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 descr="C:\Users\user\Desktop\презентация Елены Григорьевны\тишелович\Тишелович ЕГ 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19200"/>
            <a:ext cx="3505200" cy="23907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848600" cy="762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презентация Елены Григорьевны\1421733153_2015-01-20_0851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733800"/>
            <a:ext cx="3638865" cy="2343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81800" cy="79216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презентация Елены Григорьевны\проекты\9526-sms-znakomstva-fli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2390775" cy="2952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 descr="F:\презентация Елены Григорьевны\проекты\94182_html_64e084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495800"/>
            <a:ext cx="2375506" cy="199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 descr="F:\презентация Елены Григорьевны\проекты\94182_html_m64c49a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895600"/>
            <a:ext cx="2359452" cy="1770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6" name="Picture 6" descr="F:\презентация Елены Григорьевны\проекты\fgfgfg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3680" y="1066800"/>
            <a:ext cx="2426970" cy="1733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7" name="Picture 7" descr="F:\презентация Елены Григорьевны\проекты\hello_html_m44a340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038600"/>
            <a:ext cx="3524250" cy="26431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2" descr="F:\презентация Елены Григорьевны\фон\6284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886200"/>
            <a:ext cx="1676400" cy="1752600"/>
          </a:xfrm>
          <a:prstGeom prst="rect">
            <a:avLst/>
          </a:prstGeom>
          <a:noFill/>
        </p:spPr>
      </p:pic>
      <p:pic>
        <p:nvPicPr>
          <p:cNvPr id="5128" name="Picture 8" descr="F:\презентация Елены Григорьевны\проекты\opytno-ehksperimentalnaja-dejatelno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800600"/>
            <a:ext cx="1905000" cy="17665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5" name="Picture 5" descr="F:\презентация Елены Григорьевны\проекты\19700224d61bf31090c40997cfe07a2c.jp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1066800"/>
            <a:ext cx="3858491" cy="2895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user\Desktop\презентация Елены Григорьевны\тишелович\21012014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239008" cy="2429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C:\Users\user\Desktop\презентация Елены Григорьевны\тишелович\WP_20150417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343400"/>
            <a:ext cx="1987302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3078" name="Picture 6" descr="C:\Users\user\Desktop\презентация Елены Григорьевны\тишелович\WP_20150901_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048000"/>
            <a:ext cx="2143385" cy="12105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9" name="Picture 7" descr="C:\Users\user\Desktop\презентация Елены Григорьевны\тишелович\WP_20150901_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14800"/>
            <a:ext cx="5791200" cy="2546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user\Desktop\презентация Елены Григорьевны\осеньDSC_97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838200"/>
            <a:ext cx="4686621" cy="3115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user\Desktop\презентация Елены Григорьевны\фото 1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048000"/>
            <a:ext cx="2839567" cy="2123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езентация Елены Григорьевны\фон\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943600" cy="762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презентация Елены Григорьевны\DSC_2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2938128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C:\Users\user\Desktop\презентация Елены Григорьевны\фото 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590800"/>
            <a:ext cx="5790197" cy="3259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C:\Users\user\Desktop\презентация Елены Григорьевны\фото 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04800"/>
            <a:ext cx="2543052" cy="218502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234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Транслирование опыта</vt:lpstr>
      <vt:lpstr>Общественная деятельность</vt:lpstr>
      <vt:lpstr>Слайд 4</vt:lpstr>
      <vt:lpstr>Слайд 5</vt:lpstr>
      <vt:lpstr>Предметно-пространственная среда</vt:lpstr>
      <vt:lpstr>Познавательное развитие</vt:lpstr>
      <vt:lpstr>Социально-коммуникативное развитие</vt:lpstr>
      <vt:lpstr>Речевое развитие</vt:lpstr>
      <vt:lpstr>Художественно-эстетическое развитие</vt:lpstr>
      <vt:lpstr>Физическое развитие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за межаттестационный период 2010-2015г.г.</dc:title>
  <dc:creator>user</dc:creator>
  <cp:lastModifiedBy>user</cp:lastModifiedBy>
  <cp:revision>99</cp:revision>
  <dcterms:created xsi:type="dcterms:W3CDTF">2015-11-26T05:19:48Z</dcterms:created>
  <dcterms:modified xsi:type="dcterms:W3CDTF">2019-01-09T08:33:51Z</dcterms:modified>
</cp:coreProperties>
</file>