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4630400" cy="8229600"/>
  <p:notesSz cx="8229600" cy="14630400"/>
  <p:embeddedFontLst>
    <p:embeddedFont>
      <p:font typeface="Alexandria Semi Bold" charset="-78"/>
      <p:regular r:id="rId5"/>
    </p:embeddedFont>
    <p:embeddedFont>
      <p:font typeface="Sora Light" charset="0"/>
      <p:regular r:id="rId6"/>
    </p:embeddedFont>
    <p:embeddedFont>
      <p:font typeface="Calibri" pitchFamily="34" charset="0"/>
      <p:regular r:id="rId7"/>
      <p:bold r:id="rId8"/>
      <p:italic r:id="rId9"/>
      <p:boldItalic r:id="rId1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4" d="100"/>
          <a:sy n="64" d="100"/>
        </p:scale>
        <p:origin x="-384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51BA5-FD40-4FA1-90CD-F2062771B2B3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FE2683-A2B9-4DD6-A1F9-61B6AF7B8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495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0443" y="867132"/>
            <a:ext cx="7763113" cy="1298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100"/>
              </a:lnSpc>
              <a:buNone/>
            </a:pPr>
            <a:r>
              <a:rPr lang="en-US" sz="40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Создай своего фантастического зверя</a:t>
            </a:r>
            <a:endParaRPr lang="en-US" sz="4050" dirty="0"/>
          </a:p>
        </p:txBody>
      </p:sp>
      <p:sp>
        <p:nvSpPr>
          <p:cNvPr id="4" name="Text 1"/>
          <p:cNvSpPr/>
          <p:nvPr/>
        </p:nvSpPr>
        <p:spPr>
          <a:xfrm>
            <a:off x="690443" y="2461022"/>
            <a:ext cx="7763113" cy="315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Используй эти подсказки, чтобы рассказать о своем уникальном существе!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90443" y="3294459"/>
            <a:ext cx="3782854" cy="2103001"/>
          </a:xfrm>
          <a:prstGeom prst="roundRect">
            <a:avLst>
              <a:gd name="adj" fmla="val 5218"/>
            </a:avLst>
          </a:prstGeom>
          <a:solidFill>
            <a:srgbClr val="FFFAFA"/>
          </a:solidFill>
          <a:ln/>
        </p:spPr>
      </p:sp>
      <p:sp>
        <p:nvSpPr>
          <p:cNvPr id="6" name="Shape 3"/>
          <p:cNvSpPr/>
          <p:nvPr/>
        </p:nvSpPr>
        <p:spPr>
          <a:xfrm>
            <a:off x="690443" y="3271599"/>
            <a:ext cx="3782854" cy="91440"/>
          </a:xfrm>
          <a:prstGeom prst="roundRect">
            <a:avLst>
              <a:gd name="adj" fmla="val 90622"/>
            </a:avLst>
          </a:prstGeom>
          <a:solidFill>
            <a:srgbClr val="1A2D7A"/>
          </a:solidFill>
          <a:ln/>
        </p:spPr>
      </p:sp>
      <p:sp>
        <p:nvSpPr>
          <p:cNvPr id="7" name="Shape 4"/>
          <p:cNvSpPr/>
          <p:nvPr/>
        </p:nvSpPr>
        <p:spPr>
          <a:xfrm>
            <a:off x="2285940" y="2998589"/>
            <a:ext cx="591860" cy="591860"/>
          </a:xfrm>
          <a:prstGeom prst="roundRect">
            <a:avLst>
              <a:gd name="adj" fmla="val 154496"/>
            </a:avLst>
          </a:prstGeom>
          <a:solidFill>
            <a:srgbClr val="1A2D7A"/>
          </a:solidFill>
          <a:ln/>
        </p:spPr>
      </p:sp>
      <p:sp>
        <p:nvSpPr>
          <p:cNvPr id="8" name="Text 5"/>
          <p:cNvSpPr/>
          <p:nvPr/>
        </p:nvSpPr>
        <p:spPr>
          <a:xfrm>
            <a:off x="2463463" y="3146584"/>
            <a:ext cx="236696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910590" y="3787616"/>
            <a:ext cx="2986088" cy="324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Кто это и как его зовут?</a:t>
            </a:r>
            <a:endParaRPr lang="en-US" sz="2000" b="1" dirty="0"/>
          </a:p>
        </p:txBody>
      </p:sp>
      <p:sp>
        <p:nvSpPr>
          <p:cNvPr id="10" name="Text 7"/>
          <p:cNvSpPr/>
          <p:nvPr/>
        </p:nvSpPr>
        <p:spPr>
          <a:xfrm>
            <a:off x="910590" y="4230410"/>
            <a:ext cx="3342561" cy="631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Придумай название и имя для своего фантастического зверя.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4670584" y="3294459"/>
            <a:ext cx="3782973" cy="2103001"/>
          </a:xfrm>
          <a:prstGeom prst="roundRect">
            <a:avLst>
              <a:gd name="adj" fmla="val 5218"/>
            </a:avLst>
          </a:prstGeom>
          <a:solidFill>
            <a:srgbClr val="FFFAFA"/>
          </a:solidFill>
          <a:ln/>
        </p:spPr>
      </p:sp>
      <p:sp>
        <p:nvSpPr>
          <p:cNvPr id="12" name="Shape 9"/>
          <p:cNvSpPr/>
          <p:nvPr/>
        </p:nvSpPr>
        <p:spPr>
          <a:xfrm>
            <a:off x="4670584" y="3271599"/>
            <a:ext cx="3782973" cy="91440"/>
          </a:xfrm>
          <a:prstGeom prst="roundRect">
            <a:avLst>
              <a:gd name="adj" fmla="val 90622"/>
            </a:avLst>
          </a:prstGeom>
          <a:solidFill>
            <a:srgbClr val="1A2D7A"/>
          </a:solidFill>
          <a:ln/>
        </p:spPr>
      </p:sp>
      <p:sp>
        <p:nvSpPr>
          <p:cNvPr id="13" name="Shape 10"/>
          <p:cNvSpPr/>
          <p:nvPr/>
        </p:nvSpPr>
        <p:spPr>
          <a:xfrm>
            <a:off x="6266081" y="2998589"/>
            <a:ext cx="591860" cy="591860"/>
          </a:xfrm>
          <a:prstGeom prst="roundRect">
            <a:avLst>
              <a:gd name="adj" fmla="val 154496"/>
            </a:avLst>
          </a:prstGeom>
          <a:solidFill>
            <a:srgbClr val="1A2D7A"/>
          </a:solidFill>
          <a:ln/>
        </p:spPr>
      </p:sp>
      <p:sp>
        <p:nvSpPr>
          <p:cNvPr id="14" name="Text 11"/>
          <p:cNvSpPr/>
          <p:nvPr/>
        </p:nvSpPr>
        <p:spPr>
          <a:xfrm>
            <a:off x="6443603" y="3146584"/>
            <a:ext cx="236696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4890730" y="3787616"/>
            <a:ext cx="2595920" cy="324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Какой он внешне?</a:t>
            </a:r>
            <a:endParaRPr lang="en-US" sz="2000" b="1" dirty="0"/>
          </a:p>
        </p:txBody>
      </p:sp>
      <p:sp>
        <p:nvSpPr>
          <p:cNvPr id="16" name="Text 13"/>
          <p:cNvSpPr/>
          <p:nvPr/>
        </p:nvSpPr>
        <p:spPr>
          <a:xfrm>
            <a:off x="4890730" y="4230410"/>
            <a:ext cx="3342680" cy="946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Опиши его части тела: голова, туловище, конечности и особые детали.</a:t>
            </a: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690443" y="5890617"/>
            <a:ext cx="7763113" cy="1471732"/>
          </a:xfrm>
          <a:prstGeom prst="roundRect">
            <a:avLst>
              <a:gd name="adj" fmla="val 7456"/>
            </a:avLst>
          </a:prstGeom>
          <a:solidFill>
            <a:srgbClr val="FFFAFA"/>
          </a:solidFill>
          <a:ln/>
        </p:spPr>
      </p:sp>
      <p:sp>
        <p:nvSpPr>
          <p:cNvPr id="18" name="Shape 15"/>
          <p:cNvSpPr/>
          <p:nvPr/>
        </p:nvSpPr>
        <p:spPr>
          <a:xfrm>
            <a:off x="690443" y="5867757"/>
            <a:ext cx="7763113" cy="91440"/>
          </a:xfrm>
          <a:prstGeom prst="roundRect">
            <a:avLst>
              <a:gd name="adj" fmla="val 90622"/>
            </a:avLst>
          </a:prstGeom>
          <a:solidFill>
            <a:srgbClr val="1A2D7A"/>
          </a:solidFill>
          <a:ln/>
        </p:spPr>
      </p:sp>
      <p:sp>
        <p:nvSpPr>
          <p:cNvPr id="19" name="Shape 16"/>
          <p:cNvSpPr/>
          <p:nvPr/>
        </p:nvSpPr>
        <p:spPr>
          <a:xfrm>
            <a:off x="4276070" y="5594747"/>
            <a:ext cx="591860" cy="591860"/>
          </a:xfrm>
          <a:prstGeom prst="roundRect">
            <a:avLst>
              <a:gd name="adj" fmla="val 154496"/>
            </a:avLst>
          </a:prstGeom>
          <a:solidFill>
            <a:srgbClr val="1A2D7A"/>
          </a:solidFill>
          <a:ln/>
        </p:spPr>
      </p:sp>
      <p:sp>
        <p:nvSpPr>
          <p:cNvPr id="20" name="Text 17"/>
          <p:cNvSpPr/>
          <p:nvPr/>
        </p:nvSpPr>
        <p:spPr>
          <a:xfrm>
            <a:off x="4453592" y="5742742"/>
            <a:ext cx="236696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1850" dirty="0"/>
          </a:p>
        </p:txBody>
      </p:sp>
      <p:sp>
        <p:nvSpPr>
          <p:cNvPr id="21" name="Text 18"/>
          <p:cNvSpPr/>
          <p:nvPr/>
        </p:nvSpPr>
        <p:spPr>
          <a:xfrm>
            <a:off x="910590" y="6383774"/>
            <a:ext cx="2997994" cy="324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Какой он по характеру?</a:t>
            </a:r>
            <a:endParaRPr lang="en-US" sz="2000" b="1" dirty="0"/>
          </a:p>
        </p:txBody>
      </p:sp>
      <p:sp>
        <p:nvSpPr>
          <p:cNvPr id="22" name="Text 19"/>
          <p:cNvSpPr/>
          <p:nvPr/>
        </p:nvSpPr>
        <p:spPr>
          <a:xfrm>
            <a:off x="910590" y="6826568"/>
            <a:ext cx="7322820" cy="315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Определи его характер, что он любит и чего не любит.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1861" y="472916"/>
            <a:ext cx="5790248" cy="565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450"/>
              </a:lnSpc>
              <a:buNone/>
            </a:pPr>
            <a:r>
              <a:rPr lang="en-US" sz="35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Магия и мир твоего зверя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601861" y="1489948"/>
            <a:ext cx="6503551" cy="2051804"/>
          </a:xfrm>
          <a:prstGeom prst="roundRect">
            <a:avLst>
              <a:gd name="adj" fmla="val 352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81407" y="1669494"/>
            <a:ext cx="515898" cy="515898"/>
          </a:xfrm>
          <a:prstGeom prst="roundRect">
            <a:avLst>
              <a:gd name="adj" fmla="val 17722661"/>
            </a:avLst>
          </a:prstGeom>
          <a:solidFill>
            <a:srgbClr val="1A2D7A"/>
          </a:solidFill>
          <a:ln/>
        </p:spPr>
      </p:sp>
      <p:sp>
        <p:nvSpPr>
          <p:cNvPr id="6" name="Text 3"/>
          <p:cNvSpPr/>
          <p:nvPr/>
        </p:nvSpPr>
        <p:spPr>
          <a:xfrm>
            <a:off x="781407" y="2357318"/>
            <a:ext cx="2358390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Что он умеет делать?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81407" y="2812137"/>
            <a:ext cx="6144458" cy="550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Опиши его волшебные способности, исходя из его внешности и уникальных умений.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01861" y="3652616"/>
            <a:ext cx="6503551" cy="1776770"/>
          </a:xfrm>
          <a:prstGeom prst="roundRect">
            <a:avLst>
              <a:gd name="adj" fmla="val 4065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81407" y="3893225"/>
            <a:ext cx="515898" cy="515898"/>
          </a:xfrm>
          <a:prstGeom prst="roundRect">
            <a:avLst>
              <a:gd name="adj" fmla="val 17722661"/>
            </a:avLst>
          </a:prstGeom>
          <a:solidFill>
            <a:srgbClr val="1A2D7A"/>
          </a:solidFill>
          <a:ln/>
        </p:spPr>
      </p:sp>
      <p:sp>
        <p:nvSpPr>
          <p:cNvPr id="11" name="Text 7"/>
          <p:cNvSpPr/>
          <p:nvPr/>
        </p:nvSpPr>
        <p:spPr>
          <a:xfrm>
            <a:off x="781407" y="4581049"/>
            <a:ext cx="3258741" cy="282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Где он живет и с кем дружит?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781407" y="5035867"/>
            <a:ext cx="6144458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Придумай его дом, друзей и самую заветную мечту.</a:t>
            </a:r>
            <a:endParaRPr lang="en-US" sz="20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608" y="1489948"/>
            <a:ext cx="6503551" cy="650355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01861" y="8380452"/>
            <a:ext cx="13426678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Поделись своим творением с друзьями и узнай, какие удивительные существа живут в их воображении!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128</Words>
  <Application>Microsoft Office PowerPoint</Application>
  <PresentationFormat>Произвольный</PresentationFormat>
  <Paragraphs>19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Alexandria Semi Bold</vt:lpstr>
      <vt:lpstr>Sora Light</vt:lpstr>
      <vt:lpstr>Calibri</vt:lpstr>
      <vt:lpstr>Office Theme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MARINA</cp:lastModifiedBy>
  <cp:revision>4</cp:revision>
  <dcterms:created xsi:type="dcterms:W3CDTF">2025-12-03T13:16:27Z</dcterms:created>
  <dcterms:modified xsi:type="dcterms:W3CDTF">2025-12-04T12:17:28Z</dcterms:modified>
</cp:coreProperties>
</file>