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35"/>
  </p:notesMasterIdLst>
  <p:sldIdLst>
    <p:sldId id="256" r:id="rId4"/>
    <p:sldId id="257" r:id="rId5"/>
    <p:sldId id="280" r:id="rId6"/>
    <p:sldId id="260" r:id="rId7"/>
    <p:sldId id="258" r:id="rId8"/>
    <p:sldId id="287" r:id="rId9"/>
    <p:sldId id="288" r:id="rId10"/>
    <p:sldId id="259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9" r:id="rId24"/>
    <p:sldId id="273" r:id="rId25"/>
    <p:sldId id="274" r:id="rId26"/>
    <p:sldId id="275" r:id="rId27"/>
    <p:sldId id="276" r:id="rId28"/>
    <p:sldId id="277" r:id="rId29"/>
    <p:sldId id="281" r:id="rId30"/>
    <p:sldId id="282" r:id="rId31"/>
    <p:sldId id="284" r:id="rId32"/>
    <p:sldId id="285" r:id="rId33"/>
    <p:sldId id="286" r:id="rId3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0CC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  <a:latin typeface="Calibri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449263"/>
            <a:ext cx="4570413" cy="3900487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  <a:latin typeface="Calibri" charset="0"/>
                <a:ea typeface="+mn-ea"/>
              </a:defRPr>
            </a:lvl1pPr>
          </a:lstStyle>
          <a:p>
            <a:pPr>
              <a:defRPr/>
            </a:pPr>
            <a:fld id="{F3CD3A7A-BF18-4731-AFF8-30E2E32EF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7DD18A3-AA01-49D5-A0F9-28F092553C00}" type="slidenum">
              <a:rPr lang="ru-RU">
                <a:ea typeface="Lucida Sans Unicode" pitchFamily="34" charset="0"/>
              </a:rPr>
              <a:pPr/>
              <a:t>1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07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07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D673EAC-D6AA-456A-B14C-697957DA7263}" type="slidenum">
              <a:rPr lang="ru-RU">
                <a:ea typeface="Lucida Sans Unicode" pitchFamily="34" charset="0"/>
              </a:rPr>
              <a:pPr/>
              <a:t>2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17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17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BCA7003-428F-49B7-8C40-BF1F15C0EC7B}" type="slidenum">
              <a:rPr lang="ru-RU">
                <a:ea typeface="Lucida Sans Unicode" pitchFamily="34" charset="0"/>
              </a:rPr>
              <a:pPr/>
              <a:t>3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FDC8C08-8F7C-49B6-B6C8-5E5C3F6A444C}" type="slidenum">
              <a:rPr lang="ru-RU">
                <a:ea typeface="Lucida Sans Unicode" pitchFamily="34" charset="0"/>
              </a:rPr>
              <a:pPr/>
              <a:t>4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37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971A1F3-86A2-426B-87F3-3C99AF228E96}" type="slidenum">
              <a:rPr lang="ru-RU">
                <a:ea typeface="Lucida Sans Unicode" pitchFamily="34" charset="0"/>
              </a:rPr>
              <a:pPr/>
              <a:t>5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48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48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005AF6-9322-411F-898E-80DA19DDD31F}" type="slidenum">
              <a:rPr lang="ru-RU">
                <a:ea typeface="Lucida Sans Unicode" pitchFamily="34" charset="0"/>
              </a:rPr>
              <a:pPr/>
              <a:t>8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58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58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34BF07C-D30D-40B6-816B-8D717C01DB22}" type="slidenum">
              <a:rPr lang="ru-RU">
                <a:ea typeface="Lucida Sans Unicode" pitchFamily="34" charset="0"/>
              </a:rPr>
              <a:pPr/>
              <a:t>9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78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78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4DE3F1C-C377-4B38-AF61-C9DED36D7D46}" type="slidenum">
              <a:rPr lang="ru-RU">
                <a:ea typeface="Lucida Sans Unicode" pitchFamily="34" charset="0"/>
              </a:rPr>
              <a:pPr/>
              <a:t>10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89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89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0E60A03-FF58-4A9A-9F0E-02A9F66AC52A}" type="slidenum">
              <a:rPr lang="ru-RU">
                <a:ea typeface="Lucida Sans Unicode" pitchFamily="34" charset="0"/>
              </a:rPr>
              <a:pPr/>
              <a:t>11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399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399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5A30158-BFDA-414F-9926-73587FBCCD9A}" type="slidenum">
              <a:rPr lang="ru-RU">
                <a:ea typeface="Lucida Sans Unicode" pitchFamily="34" charset="0"/>
              </a:rPr>
              <a:pPr/>
              <a:t>12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096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096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2DE1F8E-084D-42C2-A118-D4DC35BAB3C5}" type="slidenum">
              <a:rPr lang="ru-RU">
                <a:ea typeface="Lucida Sans Unicode" pitchFamily="34" charset="0"/>
              </a:rPr>
              <a:pPr/>
              <a:t>13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198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198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6E86F08-D829-4C6E-9CE5-D7BC9F5D72D9}" type="slidenum">
              <a:rPr lang="ru-RU">
                <a:ea typeface="Lucida Sans Unicode" pitchFamily="34" charset="0"/>
              </a:rPr>
              <a:pPr/>
              <a:t>14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301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301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96039D-CA2F-490E-8C4E-BDEFA845A696}" type="slidenum">
              <a:rPr lang="ru-RU">
                <a:ea typeface="Lucida Sans Unicode" pitchFamily="34" charset="0"/>
              </a:rPr>
              <a:pPr/>
              <a:t>15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403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403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564ACD-C470-49C0-BF59-54BCDD92BB4B}" type="slidenum">
              <a:rPr lang="ru-RU">
                <a:ea typeface="Lucida Sans Unicode" pitchFamily="34" charset="0"/>
              </a:rPr>
              <a:pPr/>
              <a:t>16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505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506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C1371C-A484-4DAA-AAA9-00CB5CF4F8CA}" type="slidenum">
              <a:rPr lang="ru-RU">
                <a:ea typeface="Lucida Sans Unicode" pitchFamily="34" charset="0"/>
              </a:rPr>
              <a:pPr/>
              <a:t>17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608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608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A503732-58B2-4061-BAF6-4C75482408C6}" type="slidenum">
              <a:rPr lang="ru-RU">
                <a:ea typeface="Lucida Sans Unicode" pitchFamily="34" charset="0"/>
              </a:rPr>
              <a:pPr/>
              <a:t>18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710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710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C9B4333-6689-4537-AC69-FE32A4D300DB}" type="slidenum">
              <a:rPr lang="ru-RU">
                <a:ea typeface="Lucida Sans Unicode" pitchFamily="34" charset="0"/>
              </a:rPr>
              <a:pPr/>
              <a:t>19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813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813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DE7317F-8A2F-45CA-902C-A8D5BE24E2AC}" type="slidenum">
              <a:rPr lang="ru-RU">
                <a:ea typeface="Lucida Sans Unicode" pitchFamily="34" charset="0"/>
              </a:rPr>
              <a:pPr/>
              <a:t>20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491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491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2F464F0-40FD-48A6-95ED-91BA61CE18F2}" type="slidenum">
              <a:rPr lang="ru-RU">
                <a:ea typeface="Lucida Sans Unicode" pitchFamily="34" charset="0"/>
              </a:rPr>
              <a:pPr/>
              <a:t>21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C589C5-1F67-4A3B-9A4F-87AEAA41488E}" type="slidenum">
              <a:rPr lang="ru-RU">
                <a:ea typeface="Lucida Sans Unicode" pitchFamily="34" charset="0"/>
              </a:rPr>
              <a:pPr/>
              <a:t>22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512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5120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CB1184C-B931-4E9F-A335-690F56C1B6F5}" type="slidenum">
              <a:rPr lang="ru-RU">
                <a:ea typeface="Lucida Sans Unicode" pitchFamily="34" charset="0"/>
              </a:rPr>
              <a:pPr/>
              <a:t>23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522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522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651E33F-FCA7-475C-8CA7-C35F1585F285}" type="slidenum">
              <a:rPr lang="ru-RU">
                <a:ea typeface="Lucida Sans Unicode" pitchFamily="34" charset="0"/>
              </a:rPr>
              <a:pPr/>
              <a:t>24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532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532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9FEC9E4-A1C0-4F6F-BF1E-0E8E8903BBB5}" type="slidenum">
              <a:rPr lang="ru-RU">
                <a:ea typeface="Lucida Sans Unicode" pitchFamily="34" charset="0"/>
              </a:rPr>
              <a:pPr/>
              <a:t>25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542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542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A2A7D08-F0AF-4A66-9AEA-3A091AE1BBB5}" type="slidenum">
              <a:rPr lang="ru-RU">
                <a:ea typeface="Lucida Sans Unicode" pitchFamily="34" charset="0"/>
              </a:rPr>
              <a:pPr/>
              <a:t>26</a:t>
            </a:fld>
            <a:endParaRPr lang="ru-RU">
              <a:ea typeface="Lucida Sans Unicode" pitchFamily="34" charset="0"/>
            </a:endParaRPr>
          </a:p>
        </p:txBody>
      </p:sp>
      <p:sp>
        <p:nvSpPr>
          <p:cNvPr id="552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8675" y="449263"/>
            <a:ext cx="5200650" cy="3902075"/>
          </a:xfrm>
          <a:solidFill>
            <a:srgbClr val="FFFFFF"/>
          </a:solidFill>
          <a:ln/>
        </p:spPr>
      </p:sp>
      <p:sp>
        <p:nvSpPr>
          <p:cNvPr id="553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981C3-7D8A-4297-9974-25BEAA3EC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9D634-9BE6-48D7-A0D8-640568A56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B120D-16EC-4624-A075-924358E3E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8600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6DD5F-9317-4823-9C34-6E0C18BAA4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3D6A3-1822-4016-BAA2-7AA1407B2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8444A-7374-4724-A84F-0E4C40F94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F2075-3805-4006-A624-83AFD96BD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53E06-E597-4152-9A95-230087F3B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FC0BD-DAD7-44C5-A96F-4E1DFE99F0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48211-673C-4ABE-B8F9-957297A7B4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484188"/>
            <a:ext cx="2055813" cy="68072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484188"/>
            <a:ext cx="6019800" cy="680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818FB-38C5-4532-8C66-AD78072F7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CFD81-9EA2-4DEB-930E-E6DD5F549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66442-B40D-4D5D-9398-E77076054F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D21A5-C048-41A8-ADBC-68F362B06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8600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E7B6B-4BF3-4D3C-958F-4E7D60707B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E5641-3582-4028-B232-F2185834A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32D7B-9785-410C-A33A-4E5524D38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664C4-8E43-464D-9F82-DB4F37BC9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5E028-1FC1-43C0-8FA4-9C666FFDF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3C50A-5F3D-4E1E-B75E-64C7881ED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C165B-F247-49B4-8D8F-C250064A3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484188"/>
            <a:ext cx="2055813" cy="68072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484188"/>
            <a:ext cx="6019800" cy="680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94265-1904-48A3-9BA3-91102FBC4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E8F50-B622-4D82-838F-9DB923F5F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6257F-EEF1-4192-A699-C197616D6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FAB78-A7DE-41EA-B700-48CDD873C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7013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935163"/>
            <a:ext cx="4038600" cy="4387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98361-B651-4DA4-B7F3-3A53FDC33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2AB19-C056-42D1-943E-1E9F07690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DAAA0-A2E6-4016-BC14-06578B400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96096-E68D-4C0C-8C53-05DF3D259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34226-E6BC-492C-9AF1-92C39D231A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82421-F4BB-4FF9-850E-EA17DF3C8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5FD52-F9BE-4F5D-AB5B-A140642CC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484188"/>
            <a:ext cx="2055813" cy="68072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484188"/>
            <a:ext cx="6019800" cy="680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DECB7-FA34-463D-A0BA-23EF16F47D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>
            <a:off x="-9525" y="-7938"/>
            <a:ext cx="9163050" cy="1041401"/>
          </a:xfrm>
          <a:custGeom>
            <a:avLst/>
            <a:gdLst>
              <a:gd name="T0" fmla="*/ 6 w 5772"/>
              <a:gd name="T1" fmla="*/ 2 h 656"/>
              <a:gd name="T2" fmla="*/ 2542 w 5772"/>
              <a:gd name="T3" fmla="*/ 0 h 656"/>
              <a:gd name="T4" fmla="*/ 4374 w 5772"/>
              <a:gd name="T5" fmla="*/ 367 h 656"/>
              <a:gd name="T6" fmla="*/ 5766 w 5772"/>
              <a:gd name="T7" fmla="*/ 55 h 656"/>
              <a:gd name="T8" fmla="*/ 5772 w 5772"/>
              <a:gd name="T9" fmla="*/ 213 h 656"/>
              <a:gd name="T10" fmla="*/ 4302 w 5772"/>
              <a:gd name="T11" fmla="*/ 439 h 656"/>
              <a:gd name="T12" fmla="*/ 1488 w 5772"/>
              <a:gd name="T13" fmla="*/ 201 h 656"/>
              <a:gd name="T14" fmla="*/ 0 w 5772"/>
              <a:gd name="T15" fmla="*/ 656 h 656"/>
              <a:gd name="T16" fmla="*/ 6 w 5772"/>
              <a:gd name="T17" fmla="*/ 2 h 656"/>
              <a:gd name="T18" fmla="*/ 0 w 5772"/>
              <a:gd name="T19" fmla="*/ 0 h 656"/>
              <a:gd name="T20" fmla="*/ 5772 w 5772"/>
              <a:gd name="T21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EBF8"/>
              </a:gs>
              <a:gs pos="100000">
                <a:srgbClr val="0079AF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1026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T0" fmla="*/ 0 w 3000"/>
              <a:gd name="T1" fmla="*/ 0 h 595"/>
              <a:gd name="T2" fmla="*/ 1668 w 3000"/>
              <a:gd name="T3" fmla="*/ 564 h 595"/>
              <a:gd name="T4" fmla="*/ 3000 w 3000"/>
              <a:gd name="T5" fmla="*/ 186 h 595"/>
              <a:gd name="T6" fmla="*/ 3000 w 3000"/>
              <a:gd name="T7" fmla="*/ 6 h 595"/>
              <a:gd name="T8" fmla="*/ 0 w 3000"/>
              <a:gd name="T9" fmla="*/ 0 h 595"/>
              <a:gd name="T10" fmla="*/ 0 w 3000"/>
              <a:gd name="T11" fmla="*/ 0 h 595"/>
              <a:gd name="T12" fmla="*/ 3000 w 3000"/>
              <a:gd name="T1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9BE5"/>
              </a:gs>
              <a:gs pos="100000">
                <a:srgbClr val="00ADB6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-19050" y="203200"/>
            <a:ext cx="9178925" cy="646113"/>
            <a:chOff x="-12" y="128"/>
            <a:chExt cx="5782" cy="407"/>
          </a:xfrm>
        </p:grpSpPr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-12" y="128"/>
              <a:ext cx="5771" cy="407"/>
              <a:chOff x="-12" y="128"/>
              <a:chExt cx="5771" cy="407"/>
            </a:xfrm>
          </p:grpSpPr>
          <p:pic>
            <p:nvPicPr>
              <p:cNvPr id="2" name="Picture 5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2" y="128"/>
                <a:ext cx="5757" cy="4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3" name="Text Box 6"/>
              <p:cNvSpPr txBox="1">
                <a:spLocks noChangeArrowheads="1"/>
              </p:cNvSpPr>
              <p:nvPr/>
            </p:nvSpPr>
            <p:spPr bwMode="auto">
              <a:xfrm rot="21420000">
                <a:off x="-12" y="302"/>
                <a:ext cx="1" cy="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a typeface="+mn-ea"/>
                </a:endParaRPr>
              </a:p>
            </p:txBody>
          </p:sp>
        </p:grpSp>
        <p:grpSp>
          <p:nvGrpSpPr>
            <p:cNvPr id="1035" name="Group 7"/>
            <p:cNvGrpSpPr>
              <a:grpSpLocks/>
            </p:cNvGrpSpPr>
            <p:nvPr/>
          </p:nvGrpSpPr>
          <p:grpSpPr bwMode="auto">
            <a:xfrm>
              <a:off x="-12" y="156"/>
              <a:ext cx="5782" cy="353"/>
              <a:chOff x="-12" y="156"/>
              <a:chExt cx="5782" cy="353"/>
            </a:xfrm>
          </p:grpSpPr>
          <p:pic>
            <p:nvPicPr>
              <p:cNvPr id="4" name="Picture 8"/>
              <p:cNvPicPr>
                <a:picLocks noChangeAspect="1" noChangeArrowheads="1"/>
              </p:cNvPicPr>
              <p:nvPr/>
            </p:nvPicPr>
            <p:blipFill>
              <a:blip r:embed="rId15" cstate="email"/>
              <a:srcRect/>
              <a:stretch>
                <a:fillRect/>
              </a:stretch>
            </p:blipFill>
            <p:spPr bwMode="auto">
              <a:xfrm>
                <a:off x="-2" y="156"/>
                <a:ext cx="5773" cy="35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1033" name="Text Box 9"/>
              <p:cNvSpPr txBox="1">
                <a:spLocks noChangeArrowheads="1"/>
              </p:cNvSpPr>
              <p:nvPr/>
            </p:nvSpPr>
            <p:spPr bwMode="auto">
              <a:xfrm rot="21420000">
                <a:off x="-12" y="330"/>
                <a:ext cx="1" cy="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a typeface="+mn-ea"/>
                </a:endParaRPr>
              </a:p>
            </p:txBody>
          </p:sp>
        </p:grpSp>
      </p:grpSp>
      <p:sp>
        <p:nvSpPr>
          <p:cNvPr id="102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484188"/>
            <a:ext cx="8228013" cy="233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30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8013" cy="438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356350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mtClean="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23F3BADA-EC12-470F-AE13-3C72C4F767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+mj-lt"/>
          <a:ea typeface="Lucida Sans Unicode" pitchFamily="34" charset="0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600">
          <a:solidFill>
            <a:srgbClr val="FFFFFF"/>
          </a:solidFill>
          <a:latin typeface="+mn-lt"/>
          <a:ea typeface="Lucida Sans Unicode" pitchFamily="34" charset="0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FFFFFF"/>
          </a:solidFill>
          <a:latin typeface="+mn-lt"/>
          <a:ea typeface="Lucida Sans Unicode" pitchFamily="34" charset="0"/>
          <a:cs typeface="+mn-cs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100">
          <a:solidFill>
            <a:srgbClr val="FFFFFF"/>
          </a:solidFill>
          <a:latin typeface="+mn-lt"/>
          <a:ea typeface="Lucida Sans Unicode" pitchFamily="34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FFFFFF"/>
          </a:solidFill>
          <a:latin typeface="+mn-lt"/>
          <a:ea typeface="Lucida Sans Unicode" pitchFamily="34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FFFFFF"/>
          </a:solidFill>
          <a:latin typeface="+mn-lt"/>
          <a:ea typeface="Lucida Sans Unicode" pitchFamily="34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Freeform 1"/>
          <p:cNvSpPr>
            <a:spLocks noChangeArrowheads="1"/>
          </p:cNvSpPr>
          <p:nvPr/>
        </p:nvSpPr>
        <p:spPr bwMode="auto">
          <a:xfrm>
            <a:off x="-9525" y="-7938"/>
            <a:ext cx="9163050" cy="1041401"/>
          </a:xfrm>
          <a:custGeom>
            <a:avLst/>
            <a:gdLst>
              <a:gd name="T0" fmla="*/ 6 w 5772"/>
              <a:gd name="T1" fmla="*/ 2 h 656"/>
              <a:gd name="T2" fmla="*/ 2542 w 5772"/>
              <a:gd name="T3" fmla="*/ 0 h 656"/>
              <a:gd name="T4" fmla="*/ 4374 w 5772"/>
              <a:gd name="T5" fmla="*/ 367 h 656"/>
              <a:gd name="T6" fmla="*/ 5766 w 5772"/>
              <a:gd name="T7" fmla="*/ 55 h 656"/>
              <a:gd name="T8" fmla="*/ 5772 w 5772"/>
              <a:gd name="T9" fmla="*/ 213 h 656"/>
              <a:gd name="T10" fmla="*/ 4302 w 5772"/>
              <a:gd name="T11" fmla="*/ 439 h 656"/>
              <a:gd name="T12" fmla="*/ 1488 w 5772"/>
              <a:gd name="T13" fmla="*/ 201 h 656"/>
              <a:gd name="T14" fmla="*/ 0 w 5772"/>
              <a:gd name="T15" fmla="*/ 656 h 656"/>
              <a:gd name="T16" fmla="*/ 6 w 5772"/>
              <a:gd name="T17" fmla="*/ 2 h 656"/>
              <a:gd name="T18" fmla="*/ 0 w 5772"/>
              <a:gd name="T19" fmla="*/ 0 h 656"/>
              <a:gd name="T20" fmla="*/ 5772 w 5772"/>
              <a:gd name="T21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EBF8"/>
              </a:gs>
              <a:gs pos="100000">
                <a:srgbClr val="0079AF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2050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T0" fmla="*/ 0 w 3000"/>
              <a:gd name="T1" fmla="*/ 0 h 595"/>
              <a:gd name="T2" fmla="*/ 1668 w 3000"/>
              <a:gd name="T3" fmla="*/ 564 h 595"/>
              <a:gd name="T4" fmla="*/ 3000 w 3000"/>
              <a:gd name="T5" fmla="*/ 186 h 595"/>
              <a:gd name="T6" fmla="*/ 3000 w 3000"/>
              <a:gd name="T7" fmla="*/ 6 h 595"/>
              <a:gd name="T8" fmla="*/ 0 w 3000"/>
              <a:gd name="T9" fmla="*/ 0 h 595"/>
              <a:gd name="T10" fmla="*/ 0 w 3000"/>
              <a:gd name="T11" fmla="*/ 0 h 595"/>
              <a:gd name="T12" fmla="*/ 3000 w 3000"/>
              <a:gd name="T1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9BE5"/>
              </a:gs>
              <a:gs pos="100000">
                <a:srgbClr val="00ADB6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-19050" y="203200"/>
            <a:ext cx="9178925" cy="646113"/>
            <a:chOff x="-12" y="128"/>
            <a:chExt cx="5782" cy="407"/>
          </a:xfrm>
        </p:grpSpPr>
        <p:grpSp>
          <p:nvGrpSpPr>
            <p:cNvPr id="2058" name="Group 4"/>
            <p:cNvGrpSpPr>
              <a:grpSpLocks/>
            </p:cNvGrpSpPr>
            <p:nvPr/>
          </p:nvGrpSpPr>
          <p:grpSpPr bwMode="auto">
            <a:xfrm>
              <a:off x="-12" y="128"/>
              <a:ext cx="5771" cy="407"/>
              <a:chOff x="-12" y="128"/>
              <a:chExt cx="5771" cy="407"/>
            </a:xfrm>
          </p:grpSpPr>
          <p:pic>
            <p:nvPicPr>
              <p:cNvPr id="2" name="Picture 5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2" y="128"/>
                <a:ext cx="5757" cy="4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3" name="Text Box 6"/>
              <p:cNvSpPr txBox="1">
                <a:spLocks noChangeArrowheads="1"/>
              </p:cNvSpPr>
              <p:nvPr/>
            </p:nvSpPr>
            <p:spPr bwMode="auto">
              <a:xfrm rot="21420000">
                <a:off x="-12" y="302"/>
                <a:ext cx="1" cy="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a typeface="+mn-ea"/>
                </a:endParaRPr>
              </a:p>
            </p:txBody>
          </p:sp>
        </p:grpSp>
        <p:grpSp>
          <p:nvGrpSpPr>
            <p:cNvPr id="2059" name="Group 7"/>
            <p:cNvGrpSpPr>
              <a:grpSpLocks/>
            </p:cNvGrpSpPr>
            <p:nvPr/>
          </p:nvGrpSpPr>
          <p:grpSpPr bwMode="auto">
            <a:xfrm>
              <a:off x="-12" y="156"/>
              <a:ext cx="5782" cy="353"/>
              <a:chOff x="-12" y="156"/>
              <a:chExt cx="5782" cy="353"/>
            </a:xfrm>
          </p:grpSpPr>
          <p:pic>
            <p:nvPicPr>
              <p:cNvPr id="4" name="Picture 8"/>
              <p:cNvPicPr>
                <a:picLocks noChangeAspect="1" noChangeArrowheads="1"/>
              </p:cNvPicPr>
              <p:nvPr/>
            </p:nvPicPr>
            <p:blipFill>
              <a:blip r:embed="rId15" cstate="email"/>
              <a:srcRect/>
              <a:stretch>
                <a:fillRect/>
              </a:stretch>
            </p:blipFill>
            <p:spPr bwMode="auto">
              <a:xfrm>
                <a:off x="-2" y="156"/>
                <a:ext cx="5773" cy="35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2057" name="Text Box 9"/>
              <p:cNvSpPr txBox="1">
                <a:spLocks noChangeArrowheads="1"/>
              </p:cNvSpPr>
              <p:nvPr/>
            </p:nvSpPr>
            <p:spPr bwMode="auto">
              <a:xfrm rot="21420000">
                <a:off x="-12" y="330"/>
                <a:ext cx="1" cy="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a typeface="+mn-ea"/>
                </a:endParaRPr>
              </a:p>
            </p:txBody>
          </p:sp>
        </p:grpSp>
      </p:grpSp>
      <p:sp>
        <p:nvSpPr>
          <p:cNvPr id="2053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484188"/>
            <a:ext cx="8228013" cy="233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4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8013" cy="438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 smtClean="0">
                <a:solidFill>
                  <a:srgbClr val="D1EAEE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7924800" y="6356350"/>
            <a:ext cx="7604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</a:tabLst>
              <a:defRPr sz="1200" smtClean="0">
                <a:solidFill>
                  <a:srgbClr val="D1EAEE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DB55D01-7A41-4370-88E6-F44650755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+mj-lt"/>
          <a:ea typeface="Lucida Sans Unicode" pitchFamily="34" charset="0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ea typeface="Lucida Sans Unicode" pitchFamily="34" charset="0"/>
          <a:cs typeface="Lucida Sans Unicode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DBF5F9"/>
          </a:solidFill>
          <a:latin typeface="Calibri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600">
          <a:solidFill>
            <a:srgbClr val="FFFFFF"/>
          </a:solidFill>
          <a:latin typeface="+mn-lt"/>
          <a:ea typeface="Lucida Sans Unicode" pitchFamily="34" charset="0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FFFFFF"/>
          </a:solidFill>
          <a:latin typeface="+mn-lt"/>
          <a:ea typeface="Lucida Sans Unicode" pitchFamily="34" charset="0"/>
          <a:cs typeface="+mn-cs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100">
          <a:solidFill>
            <a:srgbClr val="FFFFFF"/>
          </a:solidFill>
          <a:latin typeface="+mn-lt"/>
          <a:ea typeface="Lucida Sans Unicode" pitchFamily="34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FFFFFF"/>
          </a:solidFill>
          <a:latin typeface="+mn-lt"/>
          <a:ea typeface="Lucida Sans Unicode" pitchFamily="34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FFFFFF"/>
          </a:solidFill>
          <a:latin typeface="+mn-lt"/>
          <a:ea typeface="Lucida Sans Unicode" pitchFamily="34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Freeform 1"/>
          <p:cNvSpPr>
            <a:spLocks noChangeArrowheads="1"/>
          </p:cNvSpPr>
          <p:nvPr/>
        </p:nvSpPr>
        <p:spPr bwMode="auto">
          <a:xfrm>
            <a:off x="-9525" y="-7938"/>
            <a:ext cx="9163050" cy="1041401"/>
          </a:xfrm>
          <a:custGeom>
            <a:avLst/>
            <a:gdLst>
              <a:gd name="T0" fmla="*/ 6 w 5772"/>
              <a:gd name="T1" fmla="*/ 2 h 656"/>
              <a:gd name="T2" fmla="*/ 2542 w 5772"/>
              <a:gd name="T3" fmla="*/ 0 h 656"/>
              <a:gd name="T4" fmla="*/ 4374 w 5772"/>
              <a:gd name="T5" fmla="*/ 367 h 656"/>
              <a:gd name="T6" fmla="*/ 5766 w 5772"/>
              <a:gd name="T7" fmla="*/ 55 h 656"/>
              <a:gd name="T8" fmla="*/ 5772 w 5772"/>
              <a:gd name="T9" fmla="*/ 213 h 656"/>
              <a:gd name="T10" fmla="*/ 4302 w 5772"/>
              <a:gd name="T11" fmla="*/ 439 h 656"/>
              <a:gd name="T12" fmla="*/ 1488 w 5772"/>
              <a:gd name="T13" fmla="*/ 201 h 656"/>
              <a:gd name="T14" fmla="*/ 0 w 5772"/>
              <a:gd name="T15" fmla="*/ 656 h 656"/>
              <a:gd name="T16" fmla="*/ 6 w 5772"/>
              <a:gd name="T17" fmla="*/ 2 h 656"/>
              <a:gd name="T18" fmla="*/ 0 w 5772"/>
              <a:gd name="T19" fmla="*/ 0 h 656"/>
              <a:gd name="T20" fmla="*/ 5772 w 5772"/>
              <a:gd name="T21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EBF8"/>
              </a:gs>
              <a:gs pos="100000">
                <a:srgbClr val="0079AF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3074" name="Freeform 2"/>
          <p:cNvSpPr>
            <a:spLocks noChangeArrowheads="1"/>
          </p:cNvSpPr>
          <p:nvPr/>
        </p:nvSpPr>
        <p:spPr bwMode="auto">
          <a:xfrm>
            <a:off x="4381500" y="-7938"/>
            <a:ext cx="4762500" cy="638176"/>
          </a:xfrm>
          <a:custGeom>
            <a:avLst/>
            <a:gdLst>
              <a:gd name="T0" fmla="*/ 0 w 3000"/>
              <a:gd name="T1" fmla="*/ 0 h 595"/>
              <a:gd name="T2" fmla="*/ 1668 w 3000"/>
              <a:gd name="T3" fmla="*/ 564 h 595"/>
              <a:gd name="T4" fmla="*/ 3000 w 3000"/>
              <a:gd name="T5" fmla="*/ 186 h 595"/>
              <a:gd name="T6" fmla="*/ 3000 w 3000"/>
              <a:gd name="T7" fmla="*/ 6 h 595"/>
              <a:gd name="T8" fmla="*/ 0 w 3000"/>
              <a:gd name="T9" fmla="*/ 0 h 595"/>
              <a:gd name="T10" fmla="*/ 0 w 3000"/>
              <a:gd name="T11" fmla="*/ 0 h 595"/>
              <a:gd name="T12" fmla="*/ 3000 w 3000"/>
              <a:gd name="T1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9BE5"/>
              </a:gs>
              <a:gs pos="100000">
                <a:srgbClr val="00ADB6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grpSp>
        <p:nvGrpSpPr>
          <p:cNvPr id="3076" name="Group 3"/>
          <p:cNvGrpSpPr>
            <a:grpSpLocks/>
          </p:cNvGrpSpPr>
          <p:nvPr/>
        </p:nvGrpSpPr>
        <p:grpSpPr bwMode="auto">
          <a:xfrm>
            <a:off x="-19050" y="203200"/>
            <a:ext cx="9178925" cy="646113"/>
            <a:chOff x="-12" y="128"/>
            <a:chExt cx="5782" cy="407"/>
          </a:xfrm>
        </p:grpSpPr>
        <p:grpSp>
          <p:nvGrpSpPr>
            <p:cNvPr id="3086" name="Group 4"/>
            <p:cNvGrpSpPr>
              <a:grpSpLocks/>
            </p:cNvGrpSpPr>
            <p:nvPr/>
          </p:nvGrpSpPr>
          <p:grpSpPr bwMode="auto">
            <a:xfrm>
              <a:off x="-12" y="128"/>
              <a:ext cx="5771" cy="407"/>
              <a:chOff x="-12" y="128"/>
              <a:chExt cx="5771" cy="407"/>
            </a:xfrm>
          </p:grpSpPr>
          <p:pic>
            <p:nvPicPr>
              <p:cNvPr id="2" name="Picture 5"/>
              <p:cNvPicPr>
                <a:picLocks noChangeAspect="1" noChangeArrowheads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2" y="128"/>
                <a:ext cx="5757" cy="40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3078" name="Text Box 6"/>
              <p:cNvSpPr txBox="1">
                <a:spLocks noChangeArrowheads="1"/>
              </p:cNvSpPr>
              <p:nvPr/>
            </p:nvSpPr>
            <p:spPr bwMode="auto">
              <a:xfrm rot="21420000">
                <a:off x="-12" y="302"/>
                <a:ext cx="1" cy="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a typeface="+mn-ea"/>
                </a:endParaRPr>
              </a:p>
            </p:txBody>
          </p:sp>
        </p:grpSp>
        <p:grpSp>
          <p:nvGrpSpPr>
            <p:cNvPr id="3087" name="Group 7"/>
            <p:cNvGrpSpPr>
              <a:grpSpLocks/>
            </p:cNvGrpSpPr>
            <p:nvPr/>
          </p:nvGrpSpPr>
          <p:grpSpPr bwMode="auto">
            <a:xfrm>
              <a:off x="-12" y="156"/>
              <a:ext cx="5782" cy="353"/>
              <a:chOff x="-12" y="156"/>
              <a:chExt cx="5782" cy="353"/>
            </a:xfrm>
          </p:grpSpPr>
          <p:pic>
            <p:nvPicPr>
              <p:cNvPr id="3" name="Picture 8"/>
              <p:cNvPicPr>
                <a:picLocks noChangeAspect="1" noChangeArrowheads="1"/>
              </p:cNvPicPr>
              <p:nvPr/>
            </p:nvPicPr>
            <p:blipFill>
              <a:blip r:embed="rId15" cstate="email"/>
              <a:srcRect/>
              <a:stretch>
                <a:fillRect/>
              </a:stretch>
            </p:blipFill>
            <p:spPr bwMode="auto">
              <a:xfrm>
                <a:off x="-2" y="156"/>
                <a:ext cx="5773" cy="35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sp>
            <p:nvSpPr>
              <p:cNvPr id="4" name="Text Box 9"/>
              <p:cNvSpPr txBox="1">
                <a:spLocks noChangeArrowheads="1"/>
              </p:cNvSpPr>
              <p:nvPr/>
            </p:nvSpPr>
            <p:spPr bwMode="auto">
              <a:xfrm rot="21420000">
                <a:off x="-12" y="330"/>
                <a:ext cx="1" cy="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ea typeface="+mn-ea"/>
                </a:endParaRPr>
              </a:p>
            </p:txBody>
          </p:sp>
        </p:grpSp>
      </p:grpSp>
      <p:sp>
        <p:nvSpPr>
          <p:cNvPr id="3082" name="Freeform 10"/>
          <p:cNvSpPr>
            <a:spLocks noChangeArrowheads="1"/>
          </p:cNvSpPr>
          <p:nvPr/>
        </p:nvSpPr>
        <p:spPr bwMode="auto">
          <a:xfrm rot="420000" flipV="1">
            <a:off x="3163888" y="1108075"/>
            <a:ext cx="5257800" cy="4114800"/>
          </a:xfrm>
          <a:custGeom>
            <a:avLst/>
            <a:gdLst>
              <a:gd name="T0" fmla="*/ 5257800 w 5257800"/>
              <a:gd name="T1" fmla="*/ 2057400 h 4114800"/>
              <a:gd name="T2" fmla="*/ 2628900 w 5257800"/>
              <a:gd name="T3" fmla="*/ 4114800 h 4114800"/>
              <a:gd name="T4" fmla="*/ 0 w 5257800"/>
              <a:gd name="T5" fmla="*/ 2057400 h 4114800"/>
              <a:gd name="T6" fmla="*/ 2628900 w 5257800"/>
              <a:gd name="T7" fmla="*/ 0 h 4114800"/>
              <a:gd name="T8" fmla="*/ 0 w 5257800"/>
              <a:gd name="T9" fmla="*/ 0 h 4114800"/>
              <a:gd name="T10" fmla="*/ 5182785 w 5257800"/>
              <a:gd name="T11" fmla="*/ 4114800 h 411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240">
            <a:solidFill>
              <a:srgbClr val="C0C0C0"/>
            </a:solidFill>
            <a:round/>
            <a:headEnd/>
            <a:tailEnd/>
          </a:ln>
          <a:effectLst>
            <a:outerShdw dist="38547" dir="7483740" algn="ctr" rotWithShape="0">
              <a:srgbClr val="000000">
                <a:alpha val="25041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 rot="420000" flipV="1">
            <a:off x="8002588" y="5359400"/>
            <a:ext cx="155575" cy="155575"/>
          </a:xfrm>
          <a:prstGeom prst="rtTriangle">
            <a:avLst/>
          </a:prstGeom>
          <a:solidFill>
            <a:srgbClr val="FFFFFF"/>
          </a:solidFill>
          <a:ln w="12600">
            <a:solidFill>
              <a:srgbClr val="FFFFFF"/>
            </a:solidFill>
            <a:bevel/>
            <a:headEnd/>
            <a:tailEnd/>
          </a:ln>
          <a:effectLst>
            <a:outerShdw dist="6194" dir="12932261" algn="ctr" rotWithShape="0">
              <a:srgbClr val="000000">
                <a:alpha val="47029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3084" name="Freeform 12"/>
          <p:cNvSpPr>
            <a:spLocks noChangeArrowheads="1"/>
          </p:cNvSpPr>
          <p:nvPr/>
        </p:nvSpPr>
        <p:spPr bwMode="auto">
          <a:xfrm flipV="1">
            <a:off x="-9525" y="5815013"/>
            <a:ext cx="9163050" cy="1041400"/>
          </a:xfrm>
          <a:custGeom>
            <a:avLst/>
            <a:gdLst>
              <a:gd name="T0" fmla="*/ 6 w 5772"/>
              <a:gd name="T1" fmla="*/ 2 h 656"/>
              <a:gd name="T2" fmla="*/ 2542 w 5772"/>
              <a:gd name="T3" fmla="*/ 0 h 656"/>
              <a:gd name="T4" fmla="*/ 4374 w 5772"/>
              <a:gd name="T5" fmla="*/ 367 h 656"/>
              <a:gd name="T6" fmla="*/ 5766 w 5772"/>
              <a:gd name="T7" fmla="*/ 55 h 656"/>
              <a:gd name="T8" fmla="*/ 5772 w 5772"/>
              <a:gd name="T9" fmla="*/ 213 h 656"/>
              <a:gd name="T10" fmla="*/ 4302 w 5772"/>
              <a:gd name="T11" fmla="*/ 439 h 656"/>
              <a:gd name="T12" fmla="*/ 1488 w 5772"/>
              <a:gd name="T13" fmla="*/ 201 h 656"/>
              <a:gd name="T14" fmla="*/ 0 w 5772"/>
              <a:gd name="T15" fmla="*/ 656 h 656"/>
              <a:gd name="T16" fmla="*/ 6 w 5772"/>
              <a:gd name="T17" fmla="*/ 2 h 656"/>
              <a:gd name="T18" fmla="*/ 0 w 5772"/>
              <a:gd name="T19" fmla="*/ 0 h 656"/>
              <a:gd name="T20" fmla="*/ 5772 w 5772"/>
              <a:gd name="T21" fmla="*/ 65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T18" t="T19" r="T20" b="T21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EBF8"/>
              </a:gs>
              <a:gs pos="100000">
                <a:srgbClr val="0079AF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3085" name="Freeform 13"/>
          <p:cNvSpPr>
            <a:spLocks noChangeArrowheads="1"/>
          </p:cNvSpPr>
          <p:nvPr/>
        </p:nvSpPr>
        <p:spPr bwMode="auto">
          <a:xfrm flipV="1">
            <a:off x="4381500" y="6218238"/>
            <a:ext cx="4762500" cy="638175"/>
          </a:xfrm>
          <a:custGeom>
            <a:avLst/>
            <a:gdLst>
              <a:gd name="T0" fmla="*/ 0 w 3000"/>
              <a:gd name="T1" fmla="*/ 0 h 595"/>
              <a:gd name="T2" fmla="*/ 1668 w 3000"/>
              <a:gd name="T3" fmla="*/ 564 h 595"/>
              <a:gd name="T4" fmla="*/ 3000 w 3000"/>
              <a:gd name="T5" fmla="*/ 186 h 595"/>
              <a:gd name="T6" fmla="*/ 3000 w 3000"/>
              <a:gd name="T7" fmla="*/ 6 h 595"/>
              <a:gd name="T8" fmla="*/ 0 w 3000"/>
              <a:gd name="T9" fmla="*/ 0 h 595"/>
              <a:gd name="T10" fmla="*/ 0 w 3000"/>
              <a:gd name="T11" fmla="*/ 0 h 595"/>
              <a:gd name="T12" fmla="*/ 3000 w 3000"/>
              <a:gd name="T1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9BE5"/>
              </a:gs>
              <a:gs pos="100000">
                <a:srgbClr val="00ADB6">
                  <a:alpha val="4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308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484188"/>
            <a:ext cx="8228013" cy="233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4680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35163"/>
            <a:ext cx="8228013" cy="438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200" smtClean="0">
                <a:solidFill>
                  <a:srgbClr val="045C75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ea typeface="+mn-ea"/>
            </a:endParaRPr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ldNum"/>
          </p:nvPr>
        </p:nvSpPr>
        <p:spPr bwMode="auto">
          <a:xfrm>
            <a:off x="8077200" y="6356350"/>
            <a:ext cx="608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200" smtClean="0">
                <a:solidFill>
                  <a:srgbClr val="045C75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9DF348-4F71-4C13-B028-CA58CE1F7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+mj-lt"/>
          <a:ea typeface="Lucida Sans Unicode" pitchFamily="34" charset="0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ea typeface="Lucida Sans Unicode" pitchFamily="34" charset="0"/>
          <a:cs typeface="Lucida Sans Unicode" pitchFamily="34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ea typeface="Lucida Sans Unicode" pitchFamily="34" charset="0"/>
          <a:cs typeface="Lucida Sans Unicode" pitchFamily="34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ea typeface="Lucida Sans Unicode" pitchFamily="34" charset="0"/>
          <a:cs typeface="Lucida Sans Unicode" pitchFamily="34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ea typeface="Lucida Sans Unicode" pitchFamily="34" charset="0"/>
          <a:cs typeface="Lucida Sans Unicode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cs typeface="Lucida Sans Unicode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cs typeface="Lucida Sans Unicode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cs typeface="Lucida Sans Unicode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5000">
          <a:solidFill>
            <a:srgbClr val="04617B"/>
          </a:solidFill>
          <a:latin typeface="Calibri" charset="0"/>
          <a:cs typeface="Lucida Sans Unicode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600">
          <a:solidFill>
            <a:srgbClr val="000000"/>
          </a:solidFill>
          <a:latin typeface="+mn-lt"/>
          <a:ea typeface="Lucida Sans Unicode" pitchFamily="34" charset="0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400">
          <a:solidFill>
            <a:srgbClr val="000000"/>
          </a:solidFill>
          <a:latin typeface="+mn-lt"/>
          <a:ea typeface="Lucida Sans Unicode" pitchFamily="34" charset="0"/>
          <a:cs typeface="+mn-cs"/>
        </a:defRPr>
      </a:lvl2pPr>
      <a:lvl3pPr marL="11430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100">
          <a:solidFill>
            <a:srgbClr val="000000"/>
          </a:solidFill>
          <a:latin typeface="+mn-lt"/>
          <a:ea typeface="Lucida Sans Unicode" pitchFamily="34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Lucida Sans Unicode" pitchFamily="34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Lucida Sans Unicode" pitchFamily="34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hyperlink" Target="http://news.datanews.ru/images/news/11_12/261328x0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588" y="0"/>
            <a:ext cx="8005762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" y="422275"/>
            <a:ext cx="8074025" cy="597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901700" y="388938"/>
            <a:ext cx="7773988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ru-RU" sz="2200" b="1" dirty="0" smtClean="0">
                <a:solidFill>
                  <a:srgbClr val="0000FF"/>
                </a:solidFill>
              </a:rPr>
              <a:t> </a:t>
            </a:r>
            <a:endParaRPr lang="ru-RU" sz="2200" b="1" dirty="0">
              <a:solidFill>
                <a:srgbClr val="0000FF"/>
              </a:solidFill>
            </a:endParaRPr>
          </a:p>
        </p:txBody>
      </p:sp>
      <p:sp>
        <p:nvSpPr>
          <p:cNvPr id="4102" name="WordArt 5"/>
          <p:cNvSpPr>
            <a:spLocks noChangeArrowheads="1" noChangeShapeType="1" noTextEdit="1"/>
          </p:cNvSpPr>
          <p:nvPr/>
        </p:nvSpPr>
        <p:spPr bwMode="auto">
          <a:xfrm>
            <a:off x="1042988" y="1484313"/>
            <a:ext cx="7256462" cy="1366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80">
                  <a:solidFill>
                    <a:srgbClr val="FFFF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107933" dir="13500000" algn="ctr" rotWithShape="0">
                    <a:srgbClr val="000000">
                      <a:alpha val="50026"/>
                    </a:srgbClr>
                  </a:outerShdw>
                </a:effectLst>
                <a:latin typeface="Georgia"/>
              </a:rPr>
              <a:t>"Валенки, валенки – </a:t>
            </a:r>
          </a:p>
          <a:p>
            <a:pPr algn="ctr"/>
            <a:r>
              <a:rPr lang="ru-RU" sz="3600" b="1" kern="10">
                <a:ln w="19080">
                  <a:solidFill>
                    <a:srgbClr val="FFFF00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107933" dir="13500000" algn="ctr" rotWithShape="0">
                    <a:srgbClr val="000000">
                      <a:alpha val="50026"/>
                    </a:srgbClr>
                  </a:outerShdw>
                </a:effectLst>
                <a:latin typeface="Georgia"/>
              </a:rPr>
              <a:t>красивые, да ладненькие!»</a:t>
            </a:r>
          </a:p>
        </p:txBody>
      </p:sp>
      <p:pic>
        <p:nvPicPr>
          <p:cNvPr id="4104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11863" y="2492375"/>
            <a:ext cx="2409825" cy="395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5" name="Picture 9" descr="31_2_valenochki2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105166">
            <a:off x="214313" y="207963"/>
            <a:ext cx="11525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 descr="245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507687" flipH="1">
            <a:off x="7154401" y="726622"/>
            <a:ext cx="1862507" cy="120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2" descr="full1354984310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33995" flipH="1">
            <a:off x="7656513" y="5516563"/>
            <a:ext cx="13525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3" descr="Valenki020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65247" flipH="1">
            <a:off x="227013" y="5286375"/>
            <a:ext cx="13382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Rectangle 4"/>
          <p:cNvSpPr>
            <a:spLocks noChangeArrowheads="1"/>
          </p:cNvSpPr>
          <p:nvPr/>
        </p:nvSpPr>
        <p:spPr bwMode="auto">
          <a:xfrm>
            <a:off x="928688" y="4929188"/>
            <a:ext cx="3500437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 smtClean="0">
                <a:solidFill>
                  <a:srgbClr val="0000FF"/>
                </a:solidFill>
                <a:latin typeface="Georgia" pitchFamily="18" charset="0"/>
              </a:rPr>
              <a:t>.</a:t>
            </a:r>
            <a:endParaRPr lang="ru-RU" sz="2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1619250" y="5453063"/>
            <a:ext cx="7524750" cy="1006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</a:rPr>
              <a:t>    </a:t>
            </a:r>
            <a:r>
              <a:rPr lang="ru-RU" sz="2000" b="1">
                <a:solidFill>
                  <a:srgbClr val="CC0000"/>
                </a:solidFill>
              </a:rPr>
              <a:t>Валенки </a:t>
            </a:r>
            <a:r>
              <a:rPr lang="ru-RU" sz="2000">
                <a:solidFill>
                  <a:srgbClr val="000000"/>
                </a:solidFill>
              </a:rPr>
              <a:t>- </a:t>
            </a:r>
            <a:r>
              <a:rPr lang="ru-RU" sz="2000">
                <a:solidFill>
                  <a:schemeClr val="tx1"/>
                </a:solidFill>
              </a:rPr>
              <a:t>или по другому </a:t>
            </a:r>
            <a:r>
              <a:rPr lang="ru-RU" sz="2000">
                <a:solidFill>
                  <a:srgbClr val="FF0000"/>
                </a:solidFill>
              </a:rPr>
              <a:t>(</a:t>
            </a:r>
            <a:r>
              <a:rPr lang="ru-RU" sz="2000" b="1" i="1">
                <a:solidFill>
                  <a:srgbClr val="FF0000"/>
                </a:solidFill>
              </a:rPr>
              <a:t>валену́хи</a:t>
            </a:r>
            <a:r>
              <a:rPr lang="ru-RU" sz="2000" i="1">
                <a:solidFill>
                  <a:srgbClr val="FF0000"/>
                </a:solidFill>
              </a:rPr>
              <a:t>, </a:t>
            </a:r>
            <a:r>
              <a:rPr lang="ru-RU" sz="2000" b="1" i="1">
                <a:solidFill>
                  <a:srgbClr val="FF0000"/>
                </a:solidFill>
              </a:rPr>
              <a:t>ва́лены</a:t>
            </a:r>
            <a:r>
              <a:rPr lang="ru-RU" sz="2000" i="1">
                <a:solidFill>
                  <a:srgbClr val="FF0000"/>
                </a:solidFill>
              </a:rPr>
              <a:t>, </a:t>
            </a:r>
            <a:r>
              <a:rPr lang="ru-RU" sz="2000" b="1" i="1">
                <a:solidFill>
                  <a:srgbClr val="FF0000"/>
                </a:solidFill>
              </a:rPr>
              <a:t>ва́ленцы</a:t>
            </a:r>
            <a:r>
              <a:rPr lang="ru-RU" sz="2000">
                <a:solidFill>
                  <a:srgbClr val="FF0000"/>
                </a:solidFill>
              </a:rPr>
              <a:t>, </a:t>
            </a:r>
            <a:r>
              <a:rPr lang="ru-RU" sz="2000" b="1" i="1">
                <a:solidFill>
                  <a:srgbClr val="FF0000"/>
                </a:solidFill>
              </a:rPr>
              <a:t>валежки</a:t>
            </a:r>
            <a:r>
              <a:rPr lang="ru-RU" sz="2000" i="1">
                <a:solidFill>
                  <a:srgbClr val="FF0000"/>
                </a:solidFill>
              </a:rPr>
              <a:t>, </a:t>
            </a:r>
            <a:r>
              <a:rPr lang="ru-RU" sz="2000" b="1" i="1">
                <a:solidFill>
                  <a:srgbClr val="FF0000"/>
                </a:solidFill>
              </a:rPr>
              <a:t>ка́танки</a:t>
            </a:r>
            <a:r>
              <a:rPr lang="ru-RU" sz="2000">
                <a:solidFill>
                  <a:srgbClr val="FF0000"/>
                </a:solidFill>
              </a:rPr>
              <a:t>)</a:t>
            </a:r>
            <a:r>
              <a:rPr lang="ru-RU" sz="2000">
                <a:solidFill>
                  <a:schemeClr val="tx1"/>
                </a:solidFill>
              </a:rPr>
              <a:t> это тёплые, свалянные из овечьей шерсти войлочные сапоги.</a:t>
            </a:r>
            <a:endParaRPr lang="ru-RU" sz="2000"/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150" y="260350"/>
            <a:ext cx="6769100" cy="4625975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1692275" y="5805488"/>
            <a:ext cx="707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tx1"/>
                </a:solidFill>
              </a:rPr>
              <a:t>Валенки - это традиционная русская обувь . Её носят в сухую морозную зимнюю погоду.</a:t>
            </a:r>
          </a:p>
        </p:txBody>
      </p:sp>
      <p:pic>
        <p:nvPicPr>
          <p:cNvPr id="6148" name="Picture 5" descr="varej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35150" y="333375"/>
            <a:ext cx="6913563" cy="518318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1876425" y="5626100"/>
            <a:ext cx="7078663" cy="1006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</a:rPr>
              <a:t>     Русские валенки это не только удобная, целебная и, порой, незаменимая обувь.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000">
              <a:solidFill>
                <a:srgbClr val="000000"/>
              </a:solidFill>
            </a:endParaRPr>
          </a:p>
        </p:txBody>
      </p:sp>
      <p:pic>
        <p:nvPicPr>
          <p:cNvPr id="7172" name="Picture 4" descr="untitle5ен5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6588" y="333375"/>
            <a:ext cx="6843712" cy="50419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541463" y="5875338"/>
            <a:ext cx="7405687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 Валенки - это символ подлинной России с её широкой душой и бескрайними просторами.</a:t>
            </a: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6138" y="217488"/>
            <a:ext cx="3994150" cy="572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76680847_0_455bf_660b56dd_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61039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101097926_34163198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1704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620838" y="5989638"/>
            <a:ext cx="7261225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Это уникальная - без начала, без конца, без шва, без рубца - обувь любима всеми и в наше время.</a:t>
            </a:r>
            <a:r>
              <a:rPr lang="ru-RU" sz="2000">
                <a:solidFill>
                  <a:srgbClr val="FFFFFF"/>
                </a:solidFill>
                <a:latin typeface="Georgia" pitchFamily="18" charset="0"/>
              </a:rPr>
              <a:t> </a:t>
            </a: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227013"/>
            <a:ext cx="7148513" cy="5318125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1677988" y="5713413"/>
            <a:ext cx="7231062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В валенках не страшны самые лютые морозы. Чистая овечья шерсть, свалянная тёплыми руками мастера, даёт человеку силу и душевный покой.</a:t>
            </a: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1650" y="242888"/>
            <a:ext cx="6915150" cy="5418137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3271838"/>
            <a:ext cx="25146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1628775" y="5924550"/>
            <a:ext cx="7515225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Изготовление валенок - дело не простое, здесь нужна физическая сила и много - много терпения.</a:t>
            </a:r>
            <a:r>
              <a:rPr lang="ru-RU">
                <a:solidFill>
                  <a:srgbClr val="000000"/>
                </a:solidFill>
                <a:latin typeface="Georgia" pitchFamily="18" charset="0"/>
              </a:rPr>
              <a:t> </a:t>
            </a:r>
          </a:p>
        </p:txBody>
      </p:sp>
      <p:pic>
        <p:nvPicPr>
          <p:cNvPr id="12292" name="Picture 4" descr="38783_6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150" y="404813"/>
            <a:ext cx="6913563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38783_6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150" y="404813"/>
            <a:ext cx="6913563" cy="52768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3635375" y="6237288"/>
            <a:ext cx="500697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Сначала овечку -  стригут.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1722438" y="6205538"/>
            <a:ext cx="715168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FFFFFF"/>
                </a:solidFill>
              </a:rPr>
              <a:t>  </a:t>
            </a:r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4975" y="204788"/>
            <a:ext cx="7181850" cy="5091112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  <p:pic>
        <p:nvPicPr>
          <p:cNvPr id="13318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713" y="4868863"/>
            <a:ext cx="2254250" cy="1838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948488" y="4868863"/>
            <a:ext cx="1943100" cy="127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1635125" y="6303963"/>
            <a:ext cx="71516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2887663" y="6188075"/>
            <a:ext cx="4703762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Затем моют шерсть и вычесывают ее. </a:t>
            </a:r>
          </a:p>
        </p:txBody>
      </p:sp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7363" y="195263"/>
            <a:ext cx="7164387" cy="5895975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2025650" y="5849938"/>
            <a:ext cx="6551613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Потом прогоняют через шерстобитную машину, в результате получается тонкое мягкое полотно.</a:t>
            </a:r>
            <a:r>
              <a:rPr lang="ru-RU">
                <a:solidFill>
                  <a:srgbClr val="FFFFFF"/>
                </a:solidFill>
                <a:latin typeface="Georgia" pitchFamily="18" charset="0"/>
              </a:rPr>
              <a:t> </a:t>
            </a: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42" y="285728"/>
            <a:ext cx="7272338" cy="5502275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635125" y="6303963"/>
            <a:ext cx="71516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614488" y="5821363"/>
            <a:ext cx="7243762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   Затем, словно из пластилина, лепят из полученной заготовки форму валенка. 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85925" y="293688"/>
            <a:ext cx="7186613" cy="5302250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658938" y="5878513"/>
            <a:ext cx="7069137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Затем ее вываривают в кипящей воде, чтобы шерсть свалялась еще плотнее 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44663" y="196850"/>
            <a:ext cx="7156450" cy="5551488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633538" y="5862638"/>
            <a:ext cx="7510462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Эта заготовка уже отдаленно напоминает по форме валенок, только очень большого размера. 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43075" y="200025"/>
            <a:ext cx="7210425" cy="5514975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1538288" y="5245100"/>
            <a:ext cx="7410450" cy="1312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 Потом заготовку натягивают на колодку и старательно отбивают со всех сторон деревянной колотушкой, пока изделие не примет форму обычного</a:t>
            </a:r>
            <a:r>
              <a:rPr lang="ru-RU" sz="2000" b="1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валенка и будет нужного размера.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63" y="177800"/>
            <a:ext cx="7215187" cy="5075238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1660525" y="5713413"/>
            <a:ext cx="720883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just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По завершении всех этих процедур валенок отправляют сушиться, и его остается только побрить, чтобы он стал гладким и блестящим.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70050" y="206375"/>
            <a:ext cx="7258050" cy="5456238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635125" y="6303963"/>
            <a:ext cx="71516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1717675" y="6091238"/>
            <a:ext cx="722312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Да, валенки  вещь в нашей жизни необходимая. </a:t>
            </a:r>
          </a:p>
        </p:txBody>
      </p:sp>
      <p:pic>
        <p:nvPicPr>
          <p:cNvPr id="21509" name="Picture 5" descr="39998_6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333375"/>
            <a:ext cx="6838950" cy="51847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652588" y="5805488"/>
            <a:ext cx="7108825" cy="703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В них не страшны морозы и метели, поэтому нет лучшей обуви для гулянья на Руси не было! </a:t>
            </a:r>
          </a:p>
        </p:txBody>
      </p:sp>
      <p:pic>
        <p:nvPicPr>
          <p:cNvPr id="22532" name="Picture 5" descr="1329692101205_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5300" y="333375"/>
            <a:ext cx="7129463" cy="4997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547813" y="5949950"/>
            <a:ext cx="7361237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Без валенок было бы невозможно освоение северных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регионов нашей страны.</a:t>
            </a:r>
          </a:p>
        </p:txBody>
      </p:sp>
      <p:pic>
        <p:nvPicPr>
          <p:cNvPr id="23556" name="Picture 7" descr="261328x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5150" y="333375"/>
            <a:ext cx="6985000" cy="522922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619250" y="5805488"/>
            <a:ext cx="730726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</a:rPr>
              <a:t>      </a:t>
            </a: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Российская армия включает валенки в комплект обмундирования рядового, сержантского и офицерского составов</a:t>
            </a:r>
            <a:r>
              <a:rPr lang="ru-RU" sz="200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24580" name="Picture 5" descr="8206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260350"/>
            <a:ext cx="7129462" cy="534511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1692275" y="5849938"/>
            <a:ext cx="7226300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>
                <a:solidFill>
                  <a:srgbClr val="000000"/>
                </a:solidFill>
                <a:latin typeface="Georgia" pitchFamily="18" charset="0"/>
              </a:rPr>
              <a:t>         Валенки не раз спасали русского человека во времена невзгод, чему свидетельствуют фотографии времен Великой Отечественной войны. </a:t>
            </a: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188913"/>
            <a:ext cx="4679950" cy="2879725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</p:pic>
      <p:pic>
        <p:nvPicPr>
          <p:cNvPr id="25605" name="Picture 6" descr="40912_6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2673350"/>
            <a:ext cx="4202113" cy="315753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47925" y="266700"/>
            <a:ext cx="5448300" cy="4994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81" name="Picture 5" descr="Dem_0196_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11413" y="260350"/>
            <a:ext cx="27844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 descr="Dem_0168_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48263" y="260350"/>
            <a:ext cx="2808287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33563" y="192088"/>
            <a:ext cx="6837362" cy="5397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619250" y="5554663"/>
            <a:ext cx="73453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0000" tIns="46800" rIns="90000" bIns="46800" anchor="ctr">
            <a:spAutoFit/>
          </a:bodyPr>
          <a:lstStyle/>
          <a:p>
            <a:pPr eaLnBrk="0" hangingPunct="0">
              <a:buClrTx/>
              <a:buSzTx/>
              <a:buFontTx/>
              <a:buNone/>
            </a:pPr>
            <a:r>
              <a:rPr lang="ru-RU" sz="2000">
                <a:solidFill>
                  <a:schemeClr val="tx1"/>
                </a:solidFill>
                <a:latin typeface="Georgia" pitchFamily="18" charset="0"/>
              </a:rPr>
              <a:t>      В наши дни валенки сохранили популярность не только как теплая обувь, но и как основа для идей модельеров, которые превращают обычный валенок в произведение искусства.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52" name="Picture 5" descr="89532386_Modnuye_valenki__otechestvennuyy_konkurent_zamorskim_uggam_5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EFEDF2"/>
              </a:clrFrom>
              <a:clrTo>
                <a:srgbClr val="EFED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571480"/>
            <a:ext cx="39211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post-906122-125805721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0"/>
            <a:ext cx="3492500" cy="3017838"/>
          </a:xfrm>
          <a:prstGeom prst="rect">
            <a:avLst/>
          </a:prstGeom>
          <a:noFill/>
          <a:ln w="57150">
            <a:solidFill>
              <a:srgbClr val="00CC00"/>
            </a:solidFill>
            <a:miter lim="800000"/>
            <a:headEnd/>
            <a:tailEnd/>
          </a:ln>
        </p:spPr>
      </p:pic>
      <p:pic>
        <p:nvPicPr>
          <p:cNvPr id="25608" name="Picture 8" descr="850558-5338549d5d2de3b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3810000"/>
            <a:ext cx="3671888" cy="3048000"/>
          </a:xfrm>
          <a:prstGeom prst="rect">
            <a:avLst/>
          </a:prstGeom>
          <a:noFill/>
          <a:ln w="57150">
            <a:solidFill>
              <a:srgbClr val="00CC00"/>
            </a:solidFill>
            <a:miter lim="800000"/>
            <a:headEnd/>
            <a:tailEnd/>
          </a:ln>
        </p:spPr>
      </p:pic>
      <p:pic>
        <p:nvPicPr>
          <p:cNvPr id="25609" name="Picture 9" descr="1264780132_39849627_1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64163" y="0"/>
            <a:ext cx="3779837" cy="2997200"/>
          </a:xfrm>
          <a:prstGeom prst="rect">
            <a:avLst/>
          </a:prstGeom>
          <a:noFill/>
          <a:ln w="57150">
            <a:solidFill>
              <a:srgbClr val="00CC00"/>
            </a:solidFill>
            <a:miter lim="800000"/>
            <a:headEnd/>
            <a:tailEnd/>
          </a:ln>
        </p:spPr>
      </p:pic>
      <p:pic>
        <p:nvPicPr>
          <p:cNvPr id="25610" name="Picture 10" descr="dbd03695cfb0b6b0dbea19d71a8be84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35600" y="3860800"/>
            <a:ext cx="3708400" cy="2981325"/>
          </a:xfrm>
          <a:prstGeom prst="rect">
            <a:avLst/>
          </a:prstGeom>
          <a:noFill/>
          <a:ln w="57150">
            <a:solidFill>
              <a:srgbClr val="00CC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06538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7" name="WordArt 8"/>
          <p:cNvSpPr>
            <a:spLocks noChangeArrowheads="1" noChangeShapeType="1" noTextEdit="1"/>
          </p:cNvSpPr>
          <p:nvPr/>
        </p:nvSpPr>
        <p:spPr bwMode="auto">
          <a:xfrm>
            <a:off x="3286115" y="1428735"/>
            <a:ext cx="3519497" cy="8937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6" name="Picture 5" descr="88680892_88637962_20180696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571480"/>
            <a:ext cx="6732664" cy="578822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Валенки для блох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041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5" descr="online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763"/>
            <a:ext cx="9144000" cy="6867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060023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"/>
        <a:cs typeface="Lucida Sans Unicode"/>
      </a:majorFont>
      <a:minorFont>
        <a:latin typeface="Constantia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"/>
        <a:cs typeface="Lucida Sans Unicode"/>
      </a:majorFont>
      <a:minorFont>
        <a:latin typeface="Constantia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Calibri"/>
        <a:ea typeface=""/>
        <a:cs typeface="Lucida Sans Unicode"/>
      </a:majorFont>
      <a:minorFont>
        <a:latin typeface="Constantia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3887</TotalTime>
  <Words>396</Words>
  <PresentationFormat>Экран (4:3)</PresentationFormat>
  <Paragraphs>54</Paragraphs>
  <Slides>31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Оформление по умолчанию</vt:lpstr>
      <vt:lpstr>1_Оформление по умолчанию</vt:lpstr>
      <vt:lpstr>2_Оформление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Бегей М.</dc:creator>
  <cp:lastModifiedBy>MARINA</cp:lastModifiedBy>
  <cp:revision>327</cp:revision>
  <cp:lastPrinted>1601-01-01T00:00:00Z</cp:lastPrinted>
  <dcterms:created xsi:type="dcterms:W3CDTF">2010-12-06T10:40:59Z</dcterms:created>
  <dcterms:modified xsi:type="dcterms:W3CDTF">2017-12-13T18:07:03Z</dcterms:modified>
</cp:coreProperties>
</file>