
<file path=[Content_Types].xml><?xml version="1.0" encoding="utf-8"?>
<Types xmlns="http://schemas.openxmlformats.org/package/2006/content-types"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Default Extension="png" ContentType="image/png"/>
  <Override PartName="/ppt/slideMasters/slideMaster1.xml" ContentType="application/vnd.openxmlformats-officedocument.presentationml.slideMaster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presProps.xml" ContentType="application/vnd.openxmlformats-officedocument.presentationml.presProps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s/slide13.xml" ContentType="application/vnd.openxmlformats-officedocument.presentationml.slide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0.xml" ContentType="application/vnd.openxmlformats-officedocument.presentationml.slideLayout+xml"/>
  <Default Extension="gif" ContentType="image/gif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docProps/core.xml" ContentType="application/vnd.openxmlformats-package.core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</p:sldIdLst>
  <p:sldSz cx="9144000" cy="6858000" type="screen4x3"/>
  <p:notesSz cx="6858000" cy="914400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showOutlineIcons="0">
    <p:restoredLeft sz="15620"/>
    <p:restoredTop sz="94660"/>
  </p:normalViewPr>
  <p:slideViewPr>
    <p:cSldViewPr>
      <p:cViewPr varScale="1">
        <p:scale>
          <a:sx n="68" d="100"/>
          <a:sy n="68" d="100"/>
        </p:scale>
        <p:origin x="-1446" y="-96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3736200" cy="7373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tableStyles" Target="tableStyle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theme" Target="theme/theme1.xml"/><Relationship Id="rId2" Type="http://schemas.openxmlformats.org/officeDocument/2006/relationships/slide" Target="slides/slide1.xml"/><Relationship Id="rId16" Type="http://schemas.openxmlformats.org/officeDocument/2006/relationships/viewProps" Target="view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presProps" Target="presProps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ru-RU" smtClean="0"/>
              <a:t>Образец подзаголовка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22.11.2021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22.11.2021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22.11.2021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22.11.2021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Текст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6" name="Содержимое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7" name="Дата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22.11.2021</a:t>
            </a:fld>
            <a:endParaRPr lang="ru-RU"/>
          </a:p>
        </p:txBody>
      </p:sp>
      <p:sp>
        <p:nvSpPr>
          <p:cNvPr id="8" name="Нижний колонтитул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Номер слайда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22.11.2021</a:t>
            </a:fld>
            <a:endParaRPr lang="ru-RU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22.11.2021</a:t>
            </a:fld>
            <a:endParaRPr lang="ru-RU"/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22.11.2021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22.11.2021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22.11.2021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22.11.2021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B106E36-FD25-4E2D-B0AA-010F637433A0}" type="datetimeFigureOut">
              <a:rPr lang="ru-RU" smtClean="0"/>
              <a:pPr/>
              <a:t>22.11.2021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gif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jpe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jpeg"/><Relationship Id="rId2" Type="http://schemas.openxmlformats.org/officeDocument/2006/relationships/image" Target="../media/image6.jpeg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jpeg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jpeg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jpeg"/><Relationship Id="rId2" Type="http://schemas.openxmlformats.org/officeDocument/2006/relationships/image" Target="../media/image10.jpeg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jpeg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jpeg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jpeg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5.pn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0" y="285728"/>
            <a:ext cx="9144000" cy="614364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2050" name="Picture 2"/>
          <p:cNvPicPr>
            <a:picLocks noGrp="1" noChangeAspect="1" noChangeArrowheads="1"/>
          </p:cNvPicPr>
          <p:nvPr>
            <p:ph idx="1"/>
          </p:nvPr>
        </p:nvPicPr>
        <p:blipFill>
          <a:blip r:embed="rId2"/>
          <a:srcRect/>
          <a:stretch>
            <a:fillRect/>
          </a:stretch>
        </p:blipFill>
        <p:spPr bwMode="auto">
          <a:xfrm>
            <a:off x="1000100" y="0"/>
            <a:ext cx="7143800" cy="6858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</p:cSld>
  <p:clrMapOvr>
    <a:masterClrMapping/>
  </p:clrMapOvr>
  <p:transition spd="slow">
    <p:wedge/>
  </p:transition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3074" name="Picture 2"/>
          <p:cNvPicPr>
            <a:picLocks noGrp="1" noChangeAspect="1" noChangeArrowheads="1"/>
          </p:cNvPicPr>
          <p:nvPr>
            <p:ph idx="1"/>
          </p:nvPr>
        </p:nvPicPr>
        <p:blipFill>
          <a:blip r:embed="rId2"/>
          <a:srcRect/>
          <a:stretch>
            <a:fillRect/>
          </a:stretch>
        </p:blipFill>
        <p:spPr bwMode="auto">
          <a:xfrm>
            <a:off x="428596" y="285728"/>
            <a:ext cx="8477021" cy="585791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</p:cSld>
  <p:clrMapOvr>
    <a:masterClrMapping/>
  </p:clrMapOvr>
  <p:transition spd="slow">
    <p:zoom/>
  </p:transition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4098" name="Picture 2"/>
          <p:cNvPicPr>
            <a:picLocks noGrp="1" noChangeAspect="1" noChangeArrowheads="1" noCrop="1"/>
          </p:cNvPicPr>
          <p:nvPr>
            <p:ph idx="1"/>
          </p:nvPr>
        </p:nvPicPr>
        <p:blipFill>
          <a:blip r:embed="rId2"/>
          <a:srcRect/>
          <a:stretch>
            <a:fillRect/>
          </a:stretch>
        </p:blipFill>
        <p:spPr bwMode="auto">
          <a:xfrm>
            <a:off x="1714481" y="505596"/>
            <a:ext cx="5500726" cy="550072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ransition spd="slow">
    <p:push dir="d"/>
  </p:transition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5122" name="Picture 2" descr="C:\Users\MARINA\Pictures\943af4e770a3130c85198c430f1553f3.jpeg"/>
          <p:cNvPicPr>
            <a:picLocks noGrp="1" noChangeAspect="1" noChangeArrowheads="1"/>
          </p:cNvPicPr>
          <p:nvPr>
            <p:ph idx="1"/>
          </p:nvPr>
        </p:nvPicPr>
        <p:blipFill>
          <a:blip r:embed="rId2"/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</p:spPr>
      </p:pic>
    </p:spTree>
  </p:cSld>
  <p:clrMapOvr>
    <a:masterClrMapping/>
  </p:clrMapOvr>
  <p:transition spd="slow">
    <p:wipe dir="u"/>
  </p:transition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6146" name="Picture 2"/>
          <p:cNvPicPr>
            <a:picLocks noGrp="1" noChangeAspect="1" noChangeArrowheads="1"/>
          </p:cNvPicPr>
          <p:nvPr>
            <p:ph idx="1"/>
          </p:nvPr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0" y="0"/>
            <a:ext cx="5857884" cy="360259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pic>
        <p:nvPicPr>
          <p:cNvPr id="6147" name="Picture 3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3286116" y="3214686"/>
            <a:ext cx="5643570" cy="338614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</p:cSld>
  <p:clrMapOvr>
    <a:masterClrMapping/>
  </p:clrMapOvr>
  <p:transition spd="slow">
    <p:wipe dir="u"/>
  </p:transition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7170" name="Picture 2"/>
          <p:cNvPicPr>
            <a:picLocks noGrp="1" noChangeAspect="1" noChangeArrowheads="1"/>
          </p:cNvPicPr>
          <p:nvPr>
            <p:ph idx="1"/>
          </p:nvPr>
        </p:nvPicPr>
        <p:blipFill>
          <a:blip r:embed="rId2"/>
          <a:srcRect/>
          <a:stretch>
            <a:fillRect/>
          </a:stretch>
        </p:blipFill>
        <p:spPr bwMode="auto">
          <a:xfrm>
            <a:off x="60256" y="264480"/>
            <a:ext cx="8869462" cy="590928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</p:cSld>
  <p:clrMapOvr>
    <a:masterClrMapping/>
  </p:clrMapOvr>
  <p:transition spd="slow">
    <p:wipe dir="r"/>
  </p:transition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8194" name="Picture 2"/>
          <p:cNvPicPr>
            <a:picLocks noGrp="1" noChangeAspect="1" noChangeArrowheads="1"/>
          </p:cNvPicPr>
          <p:nvPr>
            <p:ph idx="1"/>
          </p:nvPr>
        </p:nvPicPr>
        <p:blipFill>
          <a:blip r:embed="rId2"/>
          <a:srcRect/>
          <a:stretch>
            <a:fillRect/>
          </a:stretch>
        </p:blipFill>
        <p:spPr bwMode="auto">
          <a:xfrm>
            <a:off x="291202" y="285728"/>
            <a:ext cx="8640983" cy="591187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</p:cSld>
  <p:clrMapOvr>
    <a:masterClrMapping/>
  </p:clrMapOvr>
  <p:transition spd="slow">
    <p:wipe dir="r"/>
  </p:transition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9218" name="Picture 2"/>
          <p:cNvPicPr>
            <a:picLocks noGrp="1" noChangeAspect="1" noChangeArrowheads="1"/>
          </p:cNvPicPr>
          <p:nvPr>
            <p:ph idx="1"/>
          </p:nvPr>
        </p:nvPicPr>
        <p:blipFill>
          <a:blip r:embed="rId2"/>
          <a:srcRect/>
          <a:stretch>
            <a:fillRect/>
          </a:stretch>
        </p:blipFill>
        <p:spPr bwMode="auto">
          <a:xfrm>
            <a:off x="0" y="0"/>
            <a:ext cx="5572164" cy="385713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pic>
        <p:nvPicPr>
          <p:cNvPr id="9219" name="Picture 3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3643306" y="3189876"/>
            <a:ext cx="5500694" cy="366812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</p:cSld>
  <p:clrMapOvr>
    <a:masterClrMapping/>
  </p:clrMapOvr>
  <p:transition spd="slow">
    <p:wipe dir="u"/>
  </p:transition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10242" name="Picture 2"/>
          <p:cNvPicPr>
            <a:picLocks noGrp="1" noChangeAspect="1" noChangeArrowheads="1"/>
          </p:cNvPicPr>
          <p:nvPr>
            <p:ph idx="1"/>
          </p:nvPr>
        </p:nvPicPr>
        <p:blipFill>
          <a:blip r:embed="rId2"/>
          <a:srcRect/>
          <a:stretch>
            <a:fillRect/>
          </a:stretch>
        </p:blipFill>
        <p:spPr bwMode="auto">
          <a:xfrm>
            <a:off x="953779" y="335037"/>
            <a:ext cx="7047245" cy="588004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</p:cSld>
  <p:clrMapOvr>
    <a:masterClrMapping/>
  </p:clrMapOvr>
  <p:transition spd="slow">
    <p:strips dir="ru"/>
  </p:transition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11266" name="Picture 2"/>
          <p:cNvPicPr>
            <a:picLocks noGrp="1" noChangeAspect="1" noChangeArrowheads="1"/>
          </p:cNvPicPr>
          <p:nvPr>
            <p:ph idx="1"/>
          </p:nvPr>
        </p:nvPicPr>
        <p:blipFill>
          <a:blip r:embed="rId2"/>
          <a:srcRect/>
          <a:stretch>
            <a:fillRect/>
          </a:stretch>
        </p:blipFill>
        <p:spPr bwMode="auto">
          <a:xfrm>
            <a:off x="1000100" y="254504"/>
            <a:ext cx="7263079" cy="625519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</p:cSld>
  <p:clrMapOvr>
    <a:masterClrMapping/>
  </p:clrMapOvr>
  <p:transition spd="slow">
    <p:wedge/>
  </p:transition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12290" name="Picture 2"/>
          <p:cNvPicPr>
            <a:picLocks noGrp="1" noChangeAspect="1" noChangeArrowheads="1"/>
          </p:cNvPicPr>
          <p:nvPr>
            <p:ph idx="1"/>
          </p:nvPr>
        </p:nvPicPr>
        <p:blipFill>
          <a:blip r:embed="rId2"/>
          <a:srcRect/>
          <a:stretch>
            <a:fillRect/>
          </a:stretch>
        </p:blipFill>
        <p:spPr bwMode="auto">
          <a:xfrm>
            <a:off x="1" y="0"/>
            <a:ext cx="9144000" cy="6858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</p:cSld>
  <p:clrMapOvr>
    <a:masterClrMapping/>
  </p:clrMapOvr>
  <p:transition spd="slow">
    <p:split/>
  </p:transition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 dirty="0"/>
          </a:p>
        </p:txBody>
      </p:sp>
      <p:pic>
        <p:nvPicPr>
          <p:cNvPr id="13314" name="Picture 2" descr="C:\Users\MARINA\Pictures\scale_1200.png"/>
          <p:cNvPicPr>
            <a:picLocks noGrp="1" noChangeAspect="1" noChangeArrowheads="1"/>
          </p:cNvPicPr>
          <p:nvPr>
            <p:ph idx="1"/>
          </p:nvPr>
        </p:nvPicPr>
        <p:blipFill>
          <a:blip r:embed="rId2"/>
          <a:srcRect/>
          <a:stretch>
            <a:fillRect/>
          </a:stretch>
        </p:blipFill>
        <p:spPr bwMode="auto">
          <a:xfrm>
            <a:off x="91982" y="1857364"/>
            <a:ext cx="8938408" cy="3716888"/>
          </a:xfrm>
          <a:prstGeom prst="rect">
            <a:avLst/>
          </a:prstGeom>
          <a:noFill/>
        </p:spPr>
      </p:pic>
    </p:spTree>
  </p:cSld>
  <p:clrMapOvr>
    <a:masterClrMapping/>
  </p:clrMapOvr>
  <p:transition spd="slow">
    <p:split orient="vert" dir="in"/>
  </p:transition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71</TotalTime>
  <Words>0</Words>
  <PresentationFormat>Экран (4:3)</PresentationFormat>
  <Paragraphs>0</Paragraphs>
  <Slides>13</Slides>
  <Notes>0</Notes>
  <HiddenSlides>0</HiddenSlides>
  <MMClips>0</MMClips>
  <ScaleCrop>false</ScaleCrop>
  <HeadingPairs>
    <vt:vector size="4" baseType="variant">
      <vt:variant>
        <vt:lpstr>Тема</vt:lpstr>
      </vt:variant>
      <vt:variant>
        <vt:i4>1</vt:i4>
      </vt:variant>
      <vt:variant>
        <vt:lpstr>Заголовки слайдов</vt:lpstr>
      </vt:variant>
      <vt:variant>
        <vt:i4>13</vt:i4>
      </vt:variant>
    </vt:vector>
  </HeadingPairs>
  <TitlesOfParts>
    <vt:vector size="14" baseType="lpstr">
      <vt:lpstr>Тема Office</vt:lpstr>
      <vt:lpstr>Слайд 1</vt:lpstr>
      <vt:lpstr>Слайд 2</vt:lpstr>
      <vt:lpstr>Слайд 3</vt:lpstr>
      <vt:lpstr>Слайд 4</vt:lpstr>
      <vt:lpstr>Слайд 5</vt:lpstr>
      <vt:lpstr>Слайд 6</vt:lpstr>
      <vt:lpstr>Слайд 7</vt:lpstr>
      <vt:lpstr>Слайд 8</vt:lpstr>
      <vt:lpstr>Слайд 9</vt:lpstr>
      <vt:lpstr>Слайд 10</vt:lpstr>
      <vt:lpstr>Слайд 11</vt:lpstr>
      <vt:lpstr>Слайд 12</vt:lpstr>
      <vt:lpstr>Слайд 13</vt:lpstr>
    </vt:vector>
  </TitlesOfParts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Слайд 1</dc:title>
  <dc:creator>MARINA</dc:creator>
  <cp:lastModifiedBy>MARINA</cp:lastModifiedBy>
  <cp:revision>9</cp:revision>
  <dcterms:created xsi:type="dcterms:W3CDTF">2021-11-22T17:57:18Z</dcterms:created>
  <dcterms:modified xsi:type="dcterms:W3CDTF">2021-11-22T19:19:12Z</dcterms:modified>
</cp:coreProperties>
</file>