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71" r:id="rId10"/>
    <p:sldId id="272" r:id="rId11"/>
    <p:sldId id="273" r:id="rId12"/>
    <p:sldId id="274" r:id="rId13"/>
    <p:sldId id="268" r:id="rId14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71" autoAdjust="0"/>
  </p:normalViewPr>
  <p:slideViewPr>
    <p:cSldViewPr>
      <p:cViewPr>
        <p:scale>
          <a:sx n="76" d="100"/>
          <a:sy n="76" d="100"/>
        </p:scale>
        <p:origin x="-1884" y="-82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9914F-2114-461B-BD35-4AFA3CED86C5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6834A-FC0A-4214-9F4D-019641A0B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2388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524"/>
            <a:ext cx="12191999" cy="68484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1715" y="566800"/>
            <a:ext cx="10916767" cy="41821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8101" y="553338"/>
            <a:ext cx="10907195" cy="40919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89454" y="732472"/>
            <a:ext cx="109854" cy="101473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26654" y="732472"/>
            <a:ext cx="109855" cy="101473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38439" y="721677"/>
            <a:ext cx="110617" cy="110744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3121786" y="619886"/>
            <a:ext cx="8594090" cy="236854"/>
          </a:xfrm>
          <a:custGeom>
            <a:avLst/>
            <a:gdLst/>
            <a:ahLst/>
            <a:cxnLst/>
            <a:rect l="l" t="t" r="r" b="b"/>
            <a:pathLst>
              <a:path w="8594090" h="236855">
                <a:moveTo>
                  <a:pt x="8407527" y="28575"/>
                </a:moveTo>
                <a:lnTo>
                  <a:pt x="8412226" y="28575"/>
                </a:lnTo>
                <a:lnTo>
                  <a:pt x="8416163" y="28701"/>
                </a:lnTo>
                <a:lnTo>
                  <a:pt x="8419211" y="28828"/>
                </a:lnTo>
                <a:lnTo>
                  <a:pt x="8422259" y="29083"/>
                </a:lnTo>
                <a:lnTo>
                  <a:pt x="8424671" y="29337"/>
                </a:lnTo>
                <a:lnTo>
                  <a:pt x="8426577" y="29972"/>
                </a:lnTo>
                <a:lnTo>
                  <a:pt x="8428482" y="30607"/>
                </a:lnTo>
                <a:lnTo>
                  <a:pt x="8488553" y="121030"/>
                </a:lnTo>
                <a:lnTo>
                  <a:pt x="8490712" y="124333"/>
                </a:lnTo>
                <a:lnTo>
                  <a:pt x="8491728" y="127762"/>
                </a:lnTo>
                <a:lnTo>
                  <a:pt x="8491601" y="131317"/>
                </a:lnTo>
                <a:lnTo>
                  <a:pt x="8491601" y="134874"/>
                </a:lnTo>
                <a:lnTo>
                  <a:pt x="8436991" y="223900"/>
                </a:lnTo>
                <a:lnTo>
                  <a:pt x="8429371" y="229870"/>
                </a:lnTo>
                <a:lnTo>
                  <a:pt x="8427466" y="230504"/>
                </a:lnTo>
                <a:lnTo>
                  <a:pt x="8424926" y="230886"/>
                </a:lnTo>
                <a:lnTo>
                  <a:pt x="8422005" y="231139"/>
                </a:lnTo>
                <a:lnTo>
                  <a:pt x="8419084" y="231393"/>
                </a:lnTo>
                <a:lnTo>
                  <a:pt x="8415146" y="231521"/>
                </a:lnTo>
                <a:lnTo>
                  <a:pt x="8410448" y="231521"/>
                </a:lnTo>
                <a:lnTo>
                  <a:pt x="8404352" y="231521"/>
                </a:lnTo>
                <a:lnTo>
                  <a:pt x="8387715" y="228346"/>
                </a:lnTo>
                <a:lnTo>
                  <a:pt x="8385936" y="227329"/>
                </a:lnTo>
                <a:lnTo>
                  <a:pt x="8385048" y="225933"/>
                </a:lnTo>
                <a:lnTo>
                  <a:pt x="8384921" y="224282"/>
                </a:lnTo>
                <a:lnTo>
                  <a:pt x="8384794" y="222630"/>
                </a:lnTo>
                <a:lnTo>
                  <a:pt x="8385302" y="220852"/>
                </a:lnTo>
                <a:lnTo>
                  <a:pt x="8386571" y="218693"/>
                </a:lnTo>
                <a:lnTo>
                  <a:pt x="8433308" y="131190"/>
                </a:lnTo>
                <a:lnTo>
                  <a:pt x="8383269" y="40259"/>
                </a:lnTo>
                <a:lnTo>
                  <a:pt x="8382127" y="38226"/>
                </a:lnTo>
                <a:lnTo>
                  <a:pt x="8381619" y="36575"/>
                </a:lnTo>
                <a:lnTo>
                  <a:pt x="8381873" y="35178"/>
                </a:lnTo>
                <a:lnTo>
                  <a:pt x="8382000" y="33782"/>
                </a:lnTo>
                <a:lnTo>
                  <a:pt x="8382888" y="32512"/>
                </a:lnTo>
                <a:lnTo>
                  <a:pt x="8384667" y="31623"/>
                </a:lnTo>
                <a:lnTo>
                  <a:pt x="8386444" y="30607"/>
                </a:lnTo>
                <a:lnTo>
                  <a:pt x="8389112" y="29845"/>
                </a:lnTo>
                <a:lnTo>
                  <a:pt x="8392794" y="29337"/>
                </a:lnTo>
                <a:lnTo>
                  <a:pt x="8396478" y="28828"/>
                </a:lnTo>
                <a:lnTo>
                  <a:pt x="8401431" y="28575"/>
                </a:lnTo>
                <a:lnTo>
                  <a:pt x="8407527" y="28575"/>
                </a:lnTo>
                <a:close/>
              </a:path>
              <a:path w="8594090" h="236855">
                <a:moveTo>
                  <a:pt x="3272536" y="28066"/>
                </a:moveTo>
                <a:lnTo>
                  <a:pt x="3278504" y="28066"/>
                </a:lnTo>
                <a:lnTo>
                  <a:pt x="3283330" y="28448"/>
                </a:lnTo>
                <a:lnTo>
                  <a:pt x="3287014" y="28955"/>
                </a:lnTo>
                <a:lnTo>
                  <a:pt x="3290697" y="29590"/>
                </a:lnTo>
                <a:lnTo>
                  <a:pt x="3293491" y="30352"/>
                </a:lnTo>
                <a:lnTo>
                  <a:pt x="3295268" y="31496"/>
                </a:lnTo>
                <a:lnTo>
                  <a:pt x="3297047" y="32512"/>
                </a:lnTo>
                <a:lnTo>
                  <a:pt x="3298063" y="33782"/>
                </a:lnTo>
                <a:lnTo>
                  <a:pt x="3298063" y="35433"/>
                </a:lnTo>
                <a:lnTo>
                  <a:pt x="3298190" y="36957"/>
                </a:lnTo>
                <a:lnTo>
                  <a:pt x="3297682" y="38862"/>
                </a:lnTo>
                <a:lnTo>
                  <a:pt x="3296792" y="40893"/>
                </a:lnTo>
                <a:lnTo>
                  <a:pt x="3249929" y="128397"/>
                </a:lnTo>
                <a:lnTo>
                  <a:pt x="3299967" y="219455"/>
                </a:lnTo>
                <a:lnTo>
                  <a:pt x="3300984" y="221361"/>
                </a:lnTo>
                <a:lnTo>
                  <a:pt x="3301365" y="223012"/>
                </a:lnTo>
                <a:lnTo>
                  <a:pt x="3301238" y="224409"/>
                </a:lnTo>
                <a:lnTo>
                  <a:pt x="3290189" y="230250"/>
                </a:lnTo>
                <a:lnTo>
                  <a:pt x="3286505" y="230759"/>
                </a:lnTo>
                <a:lnTo>
                  <a:pt x="3281679" y="231012"/>
                </a:lnTo>
                <a:lnTo>
                  <a:pt x="3275838" y="231012"/>
                </a:lnTo>
                <a:lnTo>
                  <a:pt x="3271012" y="231012"/>
                </a:lnTo>
                <a:lnTo>
                  <a:pt x="3267075" y="230886"/>
                </a:lnTo>
                <a:lnTo>
                  <a:pt x="3264154" y="230759"/>
                </a:lnTo>
                <a:lnTo>
                  <a:pt x="3261105" y="230632"/>
                </a:lnTo>
                <a:lnTo>
                  <a:pt x="3258566" y="230250"/>
                </a:lnTo>
                <a:lnTo>
                  <a:pt x="3256534" y="229615"/>
                </a:lnTo>
                <a:lnTo>
                  <a:pt x="3254629" y="229108"/>
                </a:lnTo>
                <a:lnTo>
                  <a:pt x="3249167" y="224027"/>
                </a:lnTo>
                <a:lnTo>
                  <a:pt x="3194430" y="138811"/>
                </a:lnTo>
                <a:lnTo>
                  <a:pt x="3192272" y="135382"/>
                </a:lnTo>
                <a:lnTo>
                  <a:pt x="3191255" y="131825"/>
                </a:lnTo>
                <a:lnTo>
                  <a:pt x="3191383" y="128270"/>
                </a:lnTo>
                <a:lnTo>
                  <a:pt x="3191510" y="124840"/>
                </a:lnTo>
                <a:lnTo>
                  <a:pt x="3192779" y="120903"/>
                </a:lnTo>
                <a:lnTo>
                  <a:pt x="3195447" y="116586"/>
                </a:lnTo>
                <a:lnTo>
                  <a:pt x="3246247" y="35813"/>
                </a:lnTo>
                <a:lnTo>
                  <a:pt x="3247009" y="34416"/>
                </a:lnTo>
                <a:lnTo>
                  <a:pt x="3267837" y="28066"/>
                </a:lnTo>
                <a:lnTo>
                  <a:pt x="3272536" y="28066"/>
                </a:lnTo>
                <a:close/>
              </a:path>
              <a:path w="8594090" h="236855">
                <a:moveTo>
                  <a:pt x="8508492" y="22733"/>
                </a:moveTo>
                <a:lnTo>
                  <a:pt x="8513317" y="22733"/>
                </a:lnTo>
                <a:lnTo>
                  <a:pt x="8517255" y="22860"/>
                </a:lnTo>
                <a:lnTo>
                  <a:pt x="8520176" y="23240"/>
                </a:lnTo>
                <a:lnTo>
                  <a:pt x="8523223" y="23495"/>
                </a:lnTo>
                <a:lnTo>
                  <a:pt x="8532241" y="27050"/>
                </a:lnTo>
                <a:lnTo>
                  <a:pt x="8533384" y="28066"/>
                </a:lnTo>
                <a:lnTo>
                  <a:pt x="8534273" y="29337"/>
                </a:lnTo>
                <a:lnTo>
                  <a:pt x="8535162" y="30861"/>
                </a:lnTo>
                <a:lnTo>
                  <a:pt x="8590407" y="121030"/>
                </a:lnTo>
                <a:lnTo>
                  <a:pt x="8592566" y="124460"/>
                </a:lnTo>
                <a:lnTo>
                  <a:pt x="8593582" y="128015"/>
                </a:lnTo>
                <a:lnTo>
                  <a:pt x="8593455" y="131699"/>
                </a:lnTo>
                <a:lnTo>
                  <a:pt x="8593328" y="135254"/>
                </a:lnTo>
                <a:lnTo>
                  <a:pt x="8592058" y="139191"/>
                </a:lnTo>
                <a:lnTo>
                  <a:pt x="8589391" y="143510"/>
                </a:lnTo>
                <a:lnTo>
                  <a:pt x="8536940" y="228726"/>
                </a:lnTo>
                <a:lnTo>
                  <a:pt x="8535923" y="230250"/>
                </a:lnTo>
                <a:lnTo>
                  <a:pt x="8534908" y="231521"/>
                </a:lnTo>
                <a:lnTo>
                  <a:pt x="8533765" y="232537"/>
                </a:lnTo>
                <a:lnTo>
                  <a:pt x="8532748" y="233679"/>
                </a:lnTo>
                <a:lnTo>
                  <a:pt x="8521700" y="236347"/>
                </a:lnTo>
                <a:lnTo>
                  <a:pt x="8518652" y="236727"/>
                </a:lnTo>
                <a:lnTo>
                  <a:pt x="8514715" y="236854"/>
                </a:lnTo>
                <a:lnTo>
                  <a:pt x="8510016" y="236854"/>
                </a:lnTo>
                <a:lnTo>
                  <a:pt x="8503919" y="236854"/>
                </a:lnTo>
                <a:lnTo>
                  <a:pt x="8487283" y="233299"/>
                </a:lnTo>
                <a:lnTo>
                  <a:pt x="8485505" y="232155"/>
                </a:lnTo>
                <a:lnTo>
                  <a:pt x="8484616" y="230632"/>
                </a:lnTo>
                <a:lnTo>
                  <a:pt x="8484489" y="228980"/>
                </a:lnTo>
                <a:lnTo>
                  <a:pt x="8484362" y="227329"/>
                </a:lnTo>
                <a:lnTo>
                  <a:pt x="8484869" y="225425"/>
                </a:lnTo>
                <a:lnTo>
                  <a:pt x="8485886" y="223392"/>
                </a:lnTo>
                <a:lnTo>
                  <a:pt x="8533892" y="130937"/>
                </a:lnTo>
                <a:lnTo>
                  <a:pt x="8484616" y="36449"/>
                </a:lnTo>
                <a:lnTo>
                  <a:pt x="8483473" y="34416"/>
                </a:lnTo>
                <a:lnTo>
                  <a:pt x="8482965" y="32385"/>
                </a:lnTo>
                <a:lnTo>
                  <a:pt x="8482965" y="30734"/>
                </a:lnTo>
                <a:lnTo>
                  <a:pt x="8483092" y="28955"/>
                </a:lnTo>
                <a:lnTo>
                  <a:pt x="8483981" y="27559"/>
                </a:lnTo>
                <a:lnTo>
                  <a:pt x="8485759" y="26415"/>
                </a:lnTo>
                <a:lnTo>
                  <a:pt x="8487410" y="25273"/>
                </a:lnTo>
                <a:lnTo>
                  <a:pt x="8490077" y="24384"/>
                </a:lnTo>
                <a:lnTo>
                  <a:pt x="8493760" y="23622"/>
                </a:lnTo>
                <a:lnTo>
                  <a:pt x="8497316" y="22987"/>
                </a:lnTo>
                <a:lnTo>
                  <a:pt x="8502269" y="22733"/>
                </a:lnTo>
                <a:lnTo>
                  <a:pt x="8508492" y="22733"/>
                </a:lnTo>
                <a:close/>
              </a:path>
              <a:path w="8594090" h="236855">
                <a:moveTo>
                  <a:pt x="3173222" y="22733"/>
                </a:moveTo>
                <a:lnTo>
                  <a:pt x="3179191" y="22733"/>
                </a:lnTo>
                <a:lnTo>
                  <a:pt x="3184016" y="22987"/>
                </a:lnTo>
                <a:lnTo>
                  <a:pt x="3187700" y="23622"/>
                </a:lnTo>
                <a:lnTo>
                  <a:pt x="3191383" y="24129"/>
                </a:lnTo>
                <a:lnTo>
                  <a:pt x="3198622" y="30607"/>
                </a:lnTo>
                <a:lnTo>
                  <a:pt x="3198876" y="32258"/>
                </a:lnTo>
                <a:lnTo>
                  <a:pt x="3198367" y="34162"/>
                </a:lnTo>
                <a:lnTo>
                  <a:pt x="3197225" y="36195"/>
                </a:lnTo>
                <a:lnTo>
                  <a:pt x="3149091" y="128650"/>
                </a:lnTo>
                <a:lnTo>
                  <a:pt x="3198367" y="223138"/>
                </a:lnTo>
                <a:lnTo>
                  <a:pt x="3199511" y="225298"/>
                </a:lnTo>
                <a:lnTo>
                  <a:pt x="3200146" y="227202"/>
                </a:lnTo>
                <a:lnTo>
                  <a:pt x="3200018" y="228853"/>
                </a:lnTo>
                <a:lnTo>
                  <a:pt x="3199891" y="230632"/>
                </a:lnTo>
                <a:lnTo>
                  <a:pt x="3199003" y="232028"/>
                </a:lnTo>
                <a:lnTo>
                  <a:pt x="3180841" y="236854"/>
                </a:lnTo>
                <a:lnTo>
                  <a:pt x="3174746" y="236854"/>
                </a:lnTo>
                <a:lnTo>
                  <a:pt x="3169920" y="236854"/>
                </a:lnTo>
                <a:lnTo>
                  <a:pt x="3166110" y="236727"/>
                </a:lnTo>
                <a:lnTo>
                  <a:pt x="3163062" y="236347"/>
                </a:lnTo>
                <a:lnTo>
                  <a:pt x="3160014" y="236092"/>
                </a:lnTo>
                <a:lnTo>
                  <a:pt x="3150870" y="232537"/>
                </a:lnTo>
                <a:lnTo>
                  <a:pt x="3149727" y="231521"/>
                </a:lnTo>
                <a:lnTo>
                  <a:pt x="3148711" y="230250"/>
                </a:lnTo>
                <a:lnTo>
                  <a:pt x="3147822" y="228726"/>
                </a:lnTo>
                <a:lnTo>
                  <a:pt x="3092704" y="138811"/>
                </a:lnTo>
                <a:lnTo>
                  <a:pt x="3090545" y="135127"/>
                </a:lnTo>
                <a:lnTo>
                  <a:pt x="3089529" y="131572"/>
                </a:lnTo>
                <a:lnTo>
                  <a:pt x="3089529" y="127888"/>
                </a:lnTo>
                <a:lnTo>
                  <a:pt x="3146171" y="30861"/>
                </a:lnTo>
                <a:lnTo>
                  <a:pt x="3149218" y="27050"/>
                </a:lnTo>
                <a:lnTo>
                  <a:pt x="3150235" y="25908"/>
                </a:lnTo>
                <a:lnTo>
                  <a:pt x="3161284" y="23240"/>
                </a:lnTo>
                <a:lnTo>
                  <a:pt x="3164332" y="22860"/>
                </a:lnTo>
                <a:lnTo>
                  <a:pt x="3168268" y="22733"/>
                </a:lnTo>
                <a:lnTo>
                  <a:pt x="3173222" y="22733"/>
                </a:lnTo>
                <a:close/>
              </a:path>
              <a:path w="8594090" h="236855">
                <a:moveTo>
                  <a:pt x="2778760" y="0"/>
                </a:moveTo>
                <a:lnTo>
                  <a:pt x="2733675" y="135636"/>
                </a:lnTo>
                <a:lnTo>
                  <a:pt x="2824099" y="135636"/>
                </a:lnTo>
                <a:lnTo>
                  <a:pt x="2779014" y="0"/>
                </a:lnTo>
                <a:lnTo>
                  <a:pt x="2778760" y="0"/>
                </a:lnTo>
                <a:close/>
              </a:path>
              <a:path w="8594090" h="236855">
                <a:moveTo>
                  <a:pt x="1321435" y="0"/>
                </a:moveTo>
                <a:lnTo>
                  <a:pt x="1276350" y="135636"/>
                </a:lnTo>
                <a:lnTo>
                  <a:pt x="1366774" y="135636"/>
                </a:lnTo>
                <a:lnTo>
                  <a:pt x="1321689" y="0"/>
                </a:lnTo>
                <a:lnTo>
                  <a:pt x="1321435" y="0"/>
                </a:lnTo>
                <a:close/>
              </a:path>
              <a:path w="8594090" h="236855">
                <a:moveTo>
                  <a:pt x="45085" y="0"/>
                </a:moveTo>
                <a:lnTo>
                  <a:pt x="0" y="135636"/>
                </a:lnTo>
                <a:lnTo>
                  <a:pt x="90424" y="135636"/>
                </a:lnTo>
                <a:lnTo>
                  <a:pt x="45338" y="0"/>
                </a:lnTo>
                <a:lnTo>
                  <a:pt x="45085" y="0"/>
                </a:lnTo>
                <a:close/>
              </a:path>
            </a:pathLst>
          </a:custGeom>
          <a:ln w="9525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518717" y="606488"/>
            <a:ext cx="138684" cy="223520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027475" y="604329"/>
            <a:ext cx="95250" cy="117729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176450" y="604329"/>
            <a:ext cx="103377" cy="10198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808025" y="604329"/>
            <a:ext cx="95250" cy="11772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150550" y="604329"/>
            <a:ext cx="95250" cy="11772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413950" y="604329"/>
            <a:ext cx="103377" cy="101981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808101" y="553338"/>
            <a:ext cx="10643235" cy="409575"/>
          </a:xfrm>
          <a:custGeom>
            <a:avLst/>
            <a:gdLst/>
            <a:ahLst/>
            <a:cxnLst/>
            <a:rect l="l" t="t" r="r" b="b"/>
            <a:pathLst>
              <a:path w="10643235" h="409575">
                <a:moveTo>
                  <a:pt x="10178669" y="5714"/>
                </a:moveTo>
                <a:lnTo>
                  <a:pt x="10337927" y="5714"/>
                </a:lnTo>
                <a:lnTo>
                  <a:pt x="10339324" y="5714"/>
                </a:lnTo>
                <a:lnTo>
                  <a:pt x="10340721" y="6096"/>
                </a:lnTo>
                <a:lnTo>
                  <a:pt x="10346563" y="19176"/>
                </a:lnTo>
                <a:lnTo>
                  <a:pt x="10347071" y="22351"/>
                </a:lnTo>
                <a:lnTo>
                  <a:pt x="10347198" y="26415"/>
                </a:lnTo>
                <a:lnTo>
                  <a:pt x="10347198" y="31369"/>
                </a:lnTo>
                <a:lnTo>
                  <a:pt x="10347198" y="35940"/>
                </a:lnTo>
                <a:lnTo>
                  <a:pt x="10347071" y="39877"/>
                </a:lnTo>
                <a:lnTo>
                  <a:pt x="10346563" y="43052"/>
                </a:lnTo>
                <a:lnTo>
                  <a:pt x="10346182" y="46227"/>
                </a:lnTo>
                <a:lnTo>
                  <a:pt x="10339324" y="56514"/>
                </a:lnTo>
                <a:lnTo>
                  <a:pt x="10337927" y="56514"/>
                </a:lnTo>
                <a:lnTo>
                  <a:pt x="10224008" y="56514"/>
                </a:lnTo>
                <a:lnTo>
                  <a:pt x="10224008" y="134365"/>
                </a:lnTo>
                <a:lnTo>
                  <a:pt x="10320401" y="134365"/>
                </a:lnTo>
                <a:lnTo>
                  <a:pt x="10321798" y="134365"/>
                </a:lnTo>
                <a:lnTo>
                  <a:pt x="10323195" y="134747"/>
                </a:lnTo>
                <a:lnTo>
                  <a:pt x="10324465" y="135762"/>
                </a:lnTo>
                <a:lnTo>
                  <a:pt x="10325608" y="136651"/>
                </a:lnTo>
                <a:lnTo>
                  <a:pt x="10326751" y="138049"/>
                </a:lnTo>
                <a:lnTo>
                  <a:pt x="10327513" y="139953"/>
                </a:lnTo>
                <a:lnTo>
                  <a:pt x="10328275" y="141732"/>
                </a:lnTo>
                <a:lnTo>
                  <a:pt x="10328910" y="144399"/>
                </a:lnTo>
                <a:lnTo>
                  <a:pt x="10329418" y="147574"/>
                </a:lnTo>
                <a:lnTo>
                  <a:pt x="10329799" y="150749"/>
                </a:lnTo>
                <a:lnTo>
                  <a:pt x="10329926" y="154686"/>
                </a:lnTo>
                <a:lnTo>
                  <a:pt x="10329926" y="159258"/>
                </a:lnTo>
                <a:lnTo>
                  <a:pt x="10329926" y="163957"/>
                </a:lnTo>
                <a:lnTo>
                  <a:pt x="10324465" y="182625"/>
                </a:lnTo>
                <a:lnTo>
                  <a:pt x="10323195" y="183514"/>
                </a:lnTo>
                <a:lnTo>
                  <a:pt x="10321798" y="183896"/>
                </a:lnTo>
                <a:lnTo>
                  <a:pt x="10320401" y="183896"/>
                </a:lnTo>
                <a:lnTo>
                  <a:pt x="10224008" y="183896"/>
                </a:lnTo>
                <a:lnTo>
                  <a:pt x="10224008" y="273812"/>
                </a:lnTo>
                <a:lnTo>
                  <a:pt x="10338816" y="273812"/>
                </a:lnTo>
                <a:lnTo>
                  <a:pt x="10340340" y="273812"/>
                </a:lnTo>
                <a:lnTo>
                  <a:pt x="10341737" y="274320"/>
                </a:lnTo>
                <a:lnTo>
                  <a:pt x="10342880" y="275209"/>
                </a:lnTo>
                <a:lnTo>
                  <a:pt x="10344150" y="276098"/>
                </a:lnTo>
                <a:lnTo>
                  <a:pt x="10347833" y="287274"/>
                </a:lnTo>
                <a:lnTo>
                  <a:pt x="10348214" y="290449"/>
                </a:lnTo>
                <a:lnTo>
                  <a:pt x="10348468" y="294513"/>
                </a:lnTo>
                <a:lnTo>
                  <a:pt x="10348468" y="299212"/>
                </a:lnTo>
                <a:lnTo>
                  <a:pt x="10348468" y="304038"/>
                </a:lnTo>
                <a:lnTo>
                  <a:pt x="10342880" y="323341"/>
                </a:lnTo>
                <a:lnTo>
                  <a:pt x="10341737" y="324231"/>
                </a:lnTo>
                <a:lnTo>
                  <a:pt x="10340340" y="324612"/>
                </a:lnTo>
                <a:lnTo>
                  <a:pt x="10338816" y="324612"/>
                </a:lnTo>
                <a:lnTo>
                  <a:pt x="10178669" y="324612"/>
                </a:lnTo>
                <a:lnTo>
                  <a:pt x="10173208" y="324612"/>
                </a:lnTo>
                <a:lnTo>
                  <a:pt x="10168636" y="323088"/>
                </a:lnTo>
                <a:lnTo>
                  <a:pt x="10164953" y="319786"/>
                </a:lnTo>
                <a:lnTo>
                  <a:pt x="10161270" y="316611"/>
                </a:lnTo>
                <a:lnTo>
                  <a:pt x="10159365" y="311403"/>
                </a:lnTo>
                <a:lnTo>
                  <a:pt x="10159365" y="304164"/>
                </a:lnTo>
                <a:lnTo>
                  <a:pt x="10159365" y="26162"/>
                </a:lnTo>
                <a:lnTo>
                  <a:pt x="10159365" y="18923"/>
                </a:lnTo>
                <a:lnTo>
                  <a:pt x="10161270" y="13715"/>
                </a:lnTo>
                <a:lnTo>
                  <a:pt x="10164953" y="10540"/>
                </a:lnTo>
                <a:lnTo>
                  <a:pt x="10168636" y="7238"/>
                </a:lnTo>
                <a:lnTo>
                  <a:pt x="10173208" y="5714"/>
                </a:lnTo>
                <a:lnTo>
                  <a:pt x="10178669" y="5714"/>
                </a:lnTo>
                <a:close/>
              </a:path>
              <a:path w="10643235" h="409575">
                <a:moveTo>
                  <a:pt x="9181211" y="5714"/>
                </a:moveTo>
                <a:lnTo>
                  <a:pt x="9256395" y="5714"/>
                </a:lnTo>
                <a:lnTo>
                  <a:pt x="9264015" y="5714"/>
                </a:lnTo>
                <a:lnTo>
                  <a:pt x="9271127" y="5969"/>
                </a:lnTo>
                <a:lnTo>
                  <a:pt x="9277985" y="6603"/>
                </a:lnTo>
                <a:lnTo>
                  <a:pt x="9284843" y="7112"/>
                </a:lnTo>
                <a:lnTo>
                  <a:pt x="9292971" y="8382"/>
                </a:lnTo>
                <a:lnTo>
                  <a:pt x="9331452" y="20700"/>
                </a:lnTo>
                <a:lnTo>
                  <a:pt x="9361324" y="46202"/>
                </a:lnTo>
                <a:lnTo>
                  <a:pt x="9376330" y="84026"/>
                </a:lnTo>
                <a:lnTo>
                  <a:pt x="9377680" y="102615"/>
                </a:lnTo>
                <a:lnTo>
                  <a:pt x="9377156" y="115645"/>
                </a:lnTo>
                <a:lnTo>
                  <a:pt x="9364630" y="160071"/>
                </a:lnTo>
                <a:lnTo>
                  <a:pt x="9336458" y="191680"/>
                </a:lnTo>
                <a:lnTo>
                  <a:pt x="9293399" y="209815"/>
                </a:lnTo>
                <a:lnTo>
                  <a:pt x="9250680" y="213995"/>
                </a:lnTo>
                <a:lnTo>
                  <a:pt x="9224137" y="213995"/>
                </a:lnTo>
                <a:lnTo>
                  <a:pt x="9224137" y="315722"/>
                </a:lnTo>
                <a:lnTo>
                  <a:pt x="9224137" y="317373"/>
                </a:lnTo>
                <a:lnTo>
                  <a:pt x="9223629" y="318897"/>
                </a:lnTo>
                <a:lnTo>
                  <a:pt x="9222486" y="320166"/>
                </a:lnTo>
                <a:lnTo>
                  <a:pt x="9221470" y="321563"/>
                </a:lnTo>
                <a:lnTo>
                  <a:pt x="9197975" y="326136"/>
                </a:lnTo>
                <a:lnTo>
                  <a:pt x="9191625" y="326136"/>
                </a:lnTo>
                <a:lnTo>
                  <a:pt x="9185275" y="326136"/>
                </a:lnTo>
                <a:lnTo>
                  <a:pt x="9180068" y="325882"/>
                </a:lnTo>
                <a:lnTo>
                  <a:pt x="9175877" y="325374"/>
                </a:lnTo>
                <a:lnTo>
                  <a:pt x="9171686" y="324865"/>
                </a:lnTo>
                <a:lnTo>
                  <a:pt x="9160764" y="320166"/>
                </a:lnTo>
                <a:lnTo>
                  <a:pt x="9159748" y="318897"/>
                </a:lnTo>
                <a:lnTo>
                  <a:pt x="9159240" y="317373"/>
                </a:lnTo>
                <a:lnTo>
                  <a:pt x="9159240" y="315722"/>
                </a:lnTo>
                <a:lnTo>
                  <a:pt x="9159240" y="28828"/>
                </a:lnTo>
                <a:lnTo>
                  <a:pt x="9159240" y="21082"/>
                </a:lnTo>
                <a:lnTo>
                  <a:pt x="9161272" y="15366"/>
                </a:lnTo>
                <a:lnTo>
                  <a:pt x="9165336" y="11430"/>
                </a:lnTo>
                <a:lnTo>
                  <a:pt x="9169400" y="7620"/>
                </a:lnTo>
                <a:lnTo>
                  <a:pt x="9174607" y="5714"/>
                </a:lnTo>
                <a:lnTo>
                  <a:pt x="9181211" y="5714"/>
                </a:lnTo>
                <a:close/>
              </a:path>
              <a:path w="10643235" h="409575">
                <a:moveTo>
                  <a:pt x="8959469" y="5714"/>
                </a:moveTo>
                <a:lnTo>
                  <a:pt x="9110980" y="5714"/>
                </a:lnTo>
                <a:lnTo>
                  <a:pt x="9114282" y="5714"/>
                </a:lnTo>
                <a:lnTo>
                  <a:pt x="9116822" y="7747"/>
                </a:lnTo>
                <a:lnTo>
                  <a:pt x="9118473" y="11811"/>
                </a:lnTo>
                <a:lnTo>
                  <a:pt x="9120124" y="16001"/>
                </a:lnTo>
                <a:lnTo>
                  <a:pt x="9120886" y="22860"/>
                </a:lnTo>
                <a:lnTo>
                  <a:pt x="9120886" y="32512"/>
                </a:lnTo>
                <a:lnTo>
                  <a:pt x="9120886" y="37464"/>
                </a:lnTo>
                <a:lnTo>
                  <a:pt x="9120632" y="41656"/>
                </a:lnTo>
                <a:lnTo>
                  <a:pt x="9120251" y="44958"/>
                </a:lnTo>
                <a:lnTo>
                  <a:pt x="9119870" y="48387"/>
                </a:lnTo>
                <a:lnTo>
                  <a:pt x="9115298" y="57531"/>
                </a:lnTo>
                <a:lnTo>
                  <a:pt x="9114155" y="58420"/>
                </a:lnTo>
                <a:lnTo>
                  <a:pt x="9112631" y="58927"/>
                </a:lnTo>
                <a:lnTo>
                  <a:pt x="9110980" y="58927"/>
                </a:lnTo>
                <a:lnTo>
                  <a:pt x="9005316" y="58927"/>
                </a:lnTo>
                <a:lnTo>
                  <a:pt x="9005316" y="316230"/>
                </a:lnTo>
                <a:lnTo>
                  <a:pt x="9005316" y="317881"/>
                </a:lnTo>
                <a:lnTo>
                  <a:pt x="9004808" y="319405"/>
                </a:lnTo>
                <a:lnTo>
                  <a:pt x="9003665" y="320548"/>
                </a:lnTo>
                <a:lnTo>
                  <a:pt x="9002649" y="321818"/>
                </a:lnTo>
                <a:lnTo>
                  <a:pt x="9000871" y="322834"/>
                </a:lnTo>
                <a:lnTo>
                  <a:pt x="8979154" y="326136"/>
                </a:lnTo>
                <a:lnTo>
                  <a:pt x="8972804" y="326136"/>
                </a:lnTo>
                <a:lnTo>
                  <a:pt x="8966454" y="326136"/>
                </a:lnTo>
                <a:lnTo>
                  <a:pt x="8961247" y="325882"/>
                </a:lnTo>
                <a:lnTo>
                  <a:pt x="8957056" y="325500"/>
                </a:lnTo>
                <a:lnTo>
                  <a:pt x="8952865" y="325120"/>
                </a:lnTo>
                <a:lnTo>
                  <a:pt x="8941816" y="320548"/>
                </a:lnTo>
                <a:lnTo>
                  <a:pt x="8940800" y="319405"/>
                </a:lnTo>
                <a:lnTo>
                  <a:pt x="8940165" y="317881"/>
                </a:lnTo>
                <a:lnTo>
                  <a:pt x="8940165" y="316230"/>
                </a:lnTo>
                <a:lnTo>
                  <a:pt x="8940165" y="26162"/>
                </a:lnTo>
                <a:lnTo>
                  <a:pt x="8940165" y="19303"/>
                </a:lnTo>
                <a:lnTo>
                  <a:pt x="8941943" y="14097"/>
                </a:lnTo>
                <a:lnTo>
                  <a:pt x="8945499" y="10795"/>
                </a:lnTo>
                <a:lnTo>
                  <a:pt x="8949055" y="7365"/>
                </a:lnTo>
                <a:lnTo>
                  <a:pt x="8953627" y="5714"/>
                </a:lnTo>
                <a:lnTo>
                  <a:pt x="8959469" y="5714"/>
                </a:lnTo>
                <a:close/>
              </a:path>
              <a:path w="10643235" h="409575">
                <a:moveTo>
                  <a:pt x="8016494" y="5714"/>
                </a:moveTo>
                <a:lnTo>
                  <a:pt x="8175752" y="5714"/>
                </a:lnTo>
                <a:lnTo>
                  <a:pt x="8177149" y="5714"/>
                </a:lnTo>
                <a:lnTo>
                  <a:pt x="8178546" y="6096"/>
                </a:lnTo>
                <a:lnTo>
                  <a:pt x="8184388" y="19176"/>
                </a:lnTo>
                <a:lnTo>
                  <a:pt x="8184896" y="22351"/>
                </a:lnTo>
                <a:lnTo>
                  <a:pt x="8185023" y="26415"/>
                </a:lnTo>
                <a:lnTo>
                  <a:pt x="8185023" y="31369"/>
                </a:lnTo>
                <a:lnTo>
                  <a:pt x="8185023" y="35940"/>
                </a:lnTo>
                <a:lnTo>
                  <a:pt x="8184896" y="39877"/>
                </a:lnTo>
                <a:lnTo>
                  <a:pt x="8184388" y="43052"/>
                </a:lnTo>
                <a:lnTo>
                  <a:pt x="8184007" y="46227"/>
                </a:lnTo>
                <a:lnTo>
                  <a:pt x="8177149" y="56514"/>
                </a:lnTo>
                <a:lnTo>
                  <a:pt x="8175752" y="56514"/>
                </a:lnTo>
                <a:lnTo>
                  <a:pt x="8061833" y="56514"/>
                </a:lnTo>
                <a:lnTo>
                  <a:pt x="8061833" y="134365"/>
                </a:lnTo>
                <a:lnTo>
                  <a:pt x="8158226" y="134365"/>
                </a:lnTo>
                <a:lnTo>
                  <a:pt x="8159623" y="134365"/>
                </a:lnTo>
                <a:lnTo>
                  <a:pt x="8161020" y="134747"/>
                </a:lnTo>
                <a:lnTo>
                  <a:pt x="8162290" y="135762"/>
                </a:lnTo>
                <a:lnTo>
                  <a:pt x="8163433" y="136651"/>
                </a:lnTo>
                <a:lnTo>
                  <a:pt x="8164576" y="138049"/>
                </a:lnTo>
                <a:lnTo>
                  <a:pt x="8165338" y="139953"/>
                </a:lnTo>
                <a:lnTo>
                  <a:pt x="8166100" y="141732"/>
                </a:lnTo>
                <a:lnTo>
                  <a:pt x="8166734" y="144399"/>
                </a:lnTo>
                <a:lnTo>
                  <a:pt x="8167243" y="147574"/>
                </a:lnTo>
                <a:lnTo>
                  <a:pt x="8167624" y="150749"/>
                </a:lnTo>
                <a:lnTo>
                  <a:pt x="8167751" y="154686"/>
                </a:lnTo>
                <a:lnTo>
                  <a:pt x="8167751" y="159258"/>
                </a:lnTo>
                <a:lnTo>
                  <a:pt x="8167751" y="163957"/>
                </a:lnTo>
                <a:lnTo>
                  <a:pt x="8162290" y="182625"/>
                </a:lnTo>
                <a:lnTo>
                  <a:pt x="8161020" y="183514"/>
                </a:lnTo>
                <a:lnTo>
                  <a:pt x="8159623" y="183896"/>
                </a:lnTo>
                <a:lnTo>
                  <a:pt x="8158226" y="183896"/>
                </a:lnTo>
                <a:lnTo>
                  <a:pt x="8061833" y="183896"/>
                </a:lnTo>
                <a:lnTo>
                  <a:pt x="8061833" y="273812"/>
                </a:lnTo>
                <a:lnTo>
                  <a:pt x="8176641" y="273812"/>
                </a:lnTo>
                <a:lnTo>
                  <a:pt x="8178165" y="273812"/>
                </a:lnTo>
                <a:lnTo>
                  <a:pt x="8179562" y="274320"/>
                </a:lnTo>
                <a:lnTo>
                  <a:pt x="8180705" y="275209"/>
                </a:lnTo>
                <a:lnTo>
                  <a:pt x="8181975" y="276098"/>
                </a:lnTo>
                <a:lnTo>
                  <a:pt x="8185658" y="287274"/>
                </a:lnTo>
                <a:lnTo>
                  <a:pt x="8186039" y="290449"/>
                </a:lnTo>
                <a:lnTo>
                  <a:pt x="8186293" y="294513"/>
                </a:lnTo>
                <a:lnTo>
                  <a:pt x="8186293" y="299212"/>
                </a:lnTo>
                <a:lnTo>
                  <a:pt x="8186293" y="304038"/>
                </a:lnTo>
                <a:lnTo>
                  <a:pt x="8180705" y="323341"/>
                </a:lnTo>
                <a:lnTo>
                  <a:pt x="8179562" y="324231"/>
                </a:lnTo>
                <a:lnTo>
                  <a:pt x="8178165" y="324612"/>
                </a:lnTo>
                <a:lnTo>
                  <a:pt x="8176641" y="324612"/>
                </a:lnTo>
                <a:lnTo>
                  <a:pt x="8016494" y="324612"/>
                </a:lnTo>
                <a:lnTo>
                  <a:pt x="8011033" y="324612"/>
                </a:lnTo>
                <a:lnTo>
                  <a:pt x="8006460" y="323088"/>
                </a:lnTo>
                <a:lnTo>
                  <a:pt x="8002778" y="319786"/>
                </a:lnTo>
                <a:lnTo>
                  <a:pt x="7999095" y="316611"/>
                </a:lnTo>
                <a:lnTo>
                  <a:pt x="7997190" y="311403"/>
                </a:lnTo>
                <a:lnTo>
                  <a:pt x="7997190" y="304164"/>
                </a:lnTo>
                <a:lnTo>
                  <a:pt x="7997190" y="26162"/>
                </a:lnTo>
                <a:lnTo>
                  <a:pt x="7997190" y="18923"/>
                </a:lnTo>
                <a:lnTo>
                  <a:pt x="7999095" y="13715"/>
                </a:lnTo>
                <a:lnTo>
                  <a:pt x="8002778" y="10540"/>
                </a:lnTo>
                <a:lnTo>
                  <a:pt x="8006460" y="7238"/>
                </a:lnTo>
                <a:lnTo>
                  <a:pt x="8011033" y="5714"/>
                </a:lnTo>
                <a:lnTo>
                  <a:pt x="8016494" y="5714"/>
                </a:lnTo>
                <a:close/>
              </a:path>
              <a:path w="10643235" h="409575">
                <a:moveTo>
                  <a:pt x="7740523" y="5714"/>
                </a:moveTo>
                <a:lnTo>
                  <a:pt x="7920863" y="5714"/>
                </a:lnTo>
                <a:lnTo>
                  <a:pt x="7922514" y="5714"/>
                </a:lnTo>
                <a:lnTo>
                  <a:pt x="7924038" y="6096"/>
                </a:lnTo>
                <a:lnTo>
                  <a:pt x="7930388" y="19176"/>
                </a:lnTo>
                <a:lnTo>
                  <a:pt x="7930769" y="22351"/>
                </a:lnTo>
                <a:lnTo>
                  <a:pt x="7931023" y="26415"/>
                </a:lnTo>
                <a:lnTo>
                  <a:pt x="7931023" y="31369"/>
                </a:lnTo>
                <a:lnTo>
                  <a:pt x="7931023" y="35940"/>
                </a:lnTo>
                <a:lnTo>
                  <a:pt x="7925181" y="55372"/>
                </a:lnTo>
                <a:lnTo>
                  <a:pt x="7924038" y="56261"/>
                </a:lnTo>
                <a:lnTo>
                  <a:pt x="7922641" y="56769"/>
                </a:lnTo>
                <a:lnTo>
                  <a:pt x="7921117" y="56769"/>
                </a:lnTo>
                <a:lnTo>
                  <a:pt x="7786116" y="56769"/>
                </a:lnTo>
                <a:lnTo>
                  <a:pt x="7786116" y="136016"/>
                </a:lnTo>
                <a:lnTo>
                  <a:pt x="7839075" y="136016"/>
                </a:lnTo>
                <a:lnTo>
                  <a:pt x="7853816" y="136396"/>
                </a:lnTo>
                <a:lnTo>
                  <a:pt x="7899475" y="145295"/>
                </a:lnTo>
                <a:lnTo>
                  <a:pt x="7935833" y="172386"/>
                </a:lnTo>
                <a:lnTo>
                  <a:pt x="7951759" y="215497"/>
                </a:lnTo>
                <a:lnTo>
                  <a:pt x="7952232" y="225806"/>
                </a:lnTo>
                <a:lnTo>
                  <a:pt x="7951759" y="236426"/>
                </a:lnTo>
                <a:lnTo>
                  <a:pt x="7940676" y="274169"/>
                </a:lnTo>
                <a:lnTo>
                  <a:pt x="7914564" y="302887"/>
                </a:lnTo>
                <a:lnTo>
                  <a:pt x="7872380" y="320486"/>
                </a:lnTo>
                <a:lnTo>
                  <a:pt x="7825232" y="324612"/>
                </a:lnTo>
                <a:lnTo>
                  <a:pt x="7741158" y="324612"/>
                </a:lnTo>
                <a:lnTo>
                  <a:pt x="7735316" y="324612"/>
                </a:lnTo>
                <a:lnTo>
                  <a:pt x="7730490" y="323088"/>
                </a:lnTo>
                <a:lnTo>
                  <a:pt x="7726807" y="319786"/>
                </a:lnTo>
                <a:lnTo>
                  <a:pt x="7723124" y="316611"/>
                </a:lnTo>
                <a:lnTo>
                  <a:pt x="7721219" y="311150"/>
                </a:lnTo>
                <a:lnTo>
                  <a:pt x="7721219" y="303402"/>
                </a:lnTo>
                <a:lnTo>
                  <a:pt x="7721219" y="26162"/>
                </a:lnTo>
                <a:lnTo>
                  <a:pt x="7721219" y="18923"/>
                </a:lnTo>
                <a:lnTo>
                  <a:pt x="7723124" y="13715"/>
                </a:lnTo>
                <a:lnTo>
                  <a:pt x="7726807" y="10540"/>
                </a:lnTo>
                <a:lnTo>
                  <a:pt x="7730490" y="7238"/>
                </a:lnTo>
                <a:lnTo>
                  <a:pt x="7735062" y="5714"/>
                </a:lnTo>
                <a:lnTo>
                  <a:pt x="7740523" y="5714"/>
                </a:lnTo>
                <a:close/>
              </a:path>
              <a:path w="10643235" h="409575">
                <a:moveTo>
                  <a:pt x="7434453" y="5714"/>
                </a:moveTo>
                <a:lnTo>
                  <a:pt x="7512558" y="5714"/>
                </a:lnTo>
                <a:lnTo>
                  <a:pt x="7517892" y="5714"/>
                </a:lnTo>
                <a:lnTo>
                  <a:pt x="7522337" y="7238"/>
                </a:lnTo>
                <a:lnTo>
                  <a:pt x="7526020" y="10540"/>
                </a:lnTo>
                <a:lnTo>
                  <a:pt x="7529703" y="13715"/>
                </a:lnTo>
                <a:lnTo>
                  <a:pt x="7531608" y="18923"/>
                </a:lnTo>
                <a:lnTo>
                  <a:pt x="7531608" y="26162"/>
                </a:lnTo>
                <a:lnTo>
                  <a:pt x="7531608" y="316230"/>
                </a:lnTo>
                <a:lnTo>
                  <a:pt x="7531608" y="317881"/>
                </a:lnTo>
                <a:lnTo>
                  <a:pt x="7531100" y="319405"/>
                </a:lnTo>
                <a:lnTo>
                  <a:pt x="7530083" y="320548"/>
                </a:lnTo>
                <a:lnTo>
                  <a:pt x="7529068" y="321818"/>
                </a:lnTo>
                <a:lnTo>
                  <a:pt x="7527417" y="322834"/>
                </a:lnTo>
                <a:lnTo>
                  <a:pt x="7525004" y="323723"/>
                </a:lnTo>
                <a:lnTo>
                  <a:pt x="7522591" y="324485"/>
                </a:lnTo>
                <a:lnTo>
                  <a:pt x="7519289" y="325120"/>
                </a:lnTo>
                <a:lnTo>
                  <a:pt x="7515098" y="325500"/>
                </a:lnTo>
                <a:lnTo>
                  <a:pt x="7510907" y="325882"/>
                </a:lnTo>
                <a:lnTo>
                  <a:pt x="7505700" y="326136"/>
                </a:lnTo>
                <a:lnTo>
                  <a:pt x="7499477" y="326136"/>
                </a:lnTo>
                <a:lnTo>
                  <a:pt x="7493127" y="326136"/>
                </a:lnTo>
                <a:lnTo>
                  <a:pt x="7487793" y="325882"/>
                </a:lnTo>
                <a:lnTo>
                  <a:pt x="7483729" y="325500"/>
                </a:lnTo>
                <a:lnTo>
                  <a:pt x="7479665" y="325120"/>
                </a:lnTo>
                <a:lnTo>
                  <a:pt x="7468489" y="320548"/>
                </a:lnTo>
                <a:lnTo>
                  <a:pt x="7467473" y="319405"/>
                </a:lnTo>
                <a:lnTo>
                  <a:pt x="7466965" y="317881"/>
                </a:lnTo>
                <a:lnTo>
                  <a:pt x="7466965" y="316230"/>
                </a:lnTo>
                <a:lnTo>
                  <a:pt x="7466965" y="196976"/>
                </a:lnTo>
                <a:lnTo>
                  <a:pt x="7443089" y="196976"/>
                </a:lnTo>
                <a:lnTo>
                  <a:pt x="7433183" y="196976"/>
                </a:lnTo>
                <a:lnTo>
                  <a:pt x="7425690" y="197993"/>
                </a:lnTo>
                <a:lnTo>
                  <a:pt x="7395972" y="224409"/>
                </a:lnTo>
                <a:lnTo>
                  <a:pt x="7362698" y="315340"/>
                </a:lnTo>
                <a:lnTo>
                  <a:pt x="7361935" y="317246"/>
                </a:lnTo>
                <a:lnTo>
                  <a:pt x="7342758" y="325627"/>
                </a:lnTo>
                <a:lnTo>
                  <a:pt x="7338314" y="326009"/>
                </a:lnTo>
                <a:lnTo>
                  <a:pt x="7332599" y="326136"/>
                </a:lnTo>
                <a:lnTo>
                  <a:pt x="7325741" y="326136"/>
                </a:lnTo>
                <a:lnTo>
                  <a:pt x="7318121" y="326136"/>
                </a:lnTo>
                <a:lnTo>
                  <a:pt x="7297928" y="323341"/>
                </a:lnTo>
                <a:lnTo>
                  <a:pt x="7295515" y="322452"/>
                </a:lnTo>
                <a:lnTo>
                  <a:pt x="7294118" y="321310"/>
                </a:lnTo>
                <a:lnTo>
                  <a:pt x="7293483" y="320166"/>
                </a:lnTo>
                <a:lnTo>
                  <a:pt x="7292721" y="319024"/>
                </a:lnTo>
                <a:lnTo>
                  <a:pt x="7292467" y="317881"/>
                </a:lnTo>
                <a:lnTo>
                  <a:pt x="7292467" y="316484"/>
                </a:lnTo>
                <a:lnTo>
                  <a:pt x="7292467" y="314833"/>
                </a:lnTo>
                <a:lnTo>
                  <a:pt x="7292721" y="312800"/>
                </a:lnTo>
                <a:lnTo>
                  <a:pt x="7293356" y="310514"/>
                </a:lnTo>
                <a:lnTo>
                  <a:pt x="7293864" y="308101"/>
                </a:lnTo>
                <a:lnTo>
                  <a:pt x="7320788" y="237109"/>
                </a:lnTo>
                <a:lnTo>
                  <a:pt x="7341362" y="199262"/>
                </a:lnTo>
                <a:lnTo>
                  <a:pt x="7354189" y="187071"/>
                </a:lnTo>
                <a:lnTo>
                  <a:pt x="7358760" y="183769"/>
                </a:lnTo>
                <a:lnTo>
                  <a:pt x="7363714" y="181228"/>
                </a:lnTo>
                <a:lnTo>
                  <a:pt x="7369048" y="179197"/>
                </a:lnTo>
                <a:lnTo>
                  <a:pt x="7361644" y="176936"/>
                </a:lnTo>
                <a:lnTo>
                  <a:pt x="7326675" y="156434"/>
                </a:lnTo>
                <a:lnTo>
                  <a:pt x="7308560" y="122733"/>
                </a:lnTo>
                <a:lnTo>
                  <a:pt x="7306309" y="100837"/>
                </a:lnTo>
                <a:lnTo>
                  <a:pt x="7306766" y="90239"/>
                </a:lnTo>
                <a:lnTo>
                  <a:pt x="7317990" y="53018"/>
                </a:lnTo>
                <a:lnTo>
                  <a:pt x="7352696" y="20653"/>
                </a:lnTo>
                <a:lnTo>
                  <a:pt x="7399337" y="7413"/>
                </a:lnTo>
                <a:lnTo>
                  <a:pt x="7415811" y="6141"/>
                </a:lnTo>
                <a:lnTo>
                  <a:pt x="7434453" y="5714"/>
                </a:lnTo>
                <a:close/>
              </a:path>
              <a:path w="10643235" h="409575">
                <a:moveTo>
                  <a:pt x="6727698" y="5714"/>
                </a:moveTo>
                <a:lnTo>
                  <a:pt x="6890639" y="5714"/>
                </a:lnTo>
                <a:lnTo>
                  <a:pt x="6896354" y="5714"/>
                </a:lnTo>
                <a:lnTo>
                  <a:pt x="6900926" y="7365"/>
                </a:lnTo>
                <a:lnTo>
                  <a:pt x="6904101" y="10795"/>
                </a:lnTo>
                <a:lnTo>
                  <a:pt x="6907403" y="14097"/>
                </a:lnTo>
                <a:lnTo>
                  <a:pt x="6909054" y="19303"/>
                </a:lnTo>
                <a:lnTo>
                  <a:pt x="6909054" y="26162"/>
                </a:lnTo>
                <a:lnTo>
                  <a:pt x="6909054" y="271907"/>
                </a:lnTo>
                <a:lnTo>
                  <a:pt x="6936232" y="271907"/>
                </a:lnTo>
                <a:lnTo>
                  <a:pt x="6940677" y="271907"/>
                </a:lnTo>
                <a:lnTo>
                  <a:pt x="6943725" y="273050"/>
                </a:lnTo>
                <a:lnTo>
                  <a:pt x="6945503" y="275463"/>
                </a:lnTo>
                <a:lnTo>
                  <a:pt x="6947408" y="277875"/>
                </a:lnTo>
                <a:lnTo>
                  <a:pt x="6948297" y="281177"/>
                </a:lnTo>
                <a:lnTo>
                  <a:pt x="6948297" y="285496"/>
                </a:lnTo>
                <a:lnTo>
                  <a:pt x="6948297" y="399796"/>
                </a:lnTo>
                <a:lnTo>
                  <a:pt x="6948297" y="401447"/>
                </a:lnTo>
                <a:lnTo>
                  <a:pt x="6947916" y="402844"/>
                </a:lnTo>
                <a:lnTo>
                  <a:pt x="6947027" y="403987"/>
                </a:lnTo>
                <a:lnTo>
                  <a:pt x="6946265" y="405130"/>
                </a:lnTo>
                <a:lnTo>
                  <a:pt x="6933946" y="408559"/>
                </a:lnTo>
                <a:lnTo>
                  <a:pt x="6930390" y="408939"/>
                </a:lnTo>
                <a:lnTo>
                  <a:pt x="6925691" y="409194"/>
                </a:lnTo>
                <a:lnTo>
                  <a:pt x="6919976" y="409194"/>
                </a:lnTo>
                <a:lnTo>
                  <a:pt x="6914388" y="409194"/>
                </a:lnTo>
                <a:lnTo>
                  <a:pt x="6892925" y="403987"/>
                </a:lnTo>
                <a:lnTo>
                  <a:pt x="6892035" y="402844"/>
                </a:lnTo>
                <a:lnTo>
                  <a:pt x="6891528" y="401447"/>
                </a:lnTo>
                <a:lnTo>
                  <a:pt x="6891528" y="399796"/>
                </a:lnTo>
                <a:lnTo>
                  <a:pt x="6891528" y="324612"/>
                </a:lnTo>
                <a:lnTo>
                  <a:pt x="6679310" y="324612"/>
                </a:lnTo>
                <a:lnTo>
                  <a:pt x="6679310" y="399796"/>
                </a:lnTo>
                <a:lnTo>
                  <a:pt x="6679310" y="401447"/>
                </a:lnTo>
                <a:lnTo>
                  <a:pt x="6656324" y="409194"/>
                </a:lnTo>
                <a:lnTo>
                  <a:pt x="6650735" y="409194"/>
                </a:lnTo>
                <a:lnTo>
                  <a:pt x="6645148" y="409194"/>
                </a:lnTo>
                <a:lnTo>
                  <a:pt x="6623684" y="403987"/>
                </a:lnTo>
                <a:lnTo>
                  <a:pt x="6622796" y="402844"/>
                </a:lnTo>
                <a:lnTo>
                  <a:pt x="6622415" y="401447"/>
                </a:lnTo>
                <a:lnTo>
                  <a:pt x="6622415" y="399796"/>
                </a:lnTo>
                <a:lnTo>
                  <a:pt x="6622415" y="285241"/>
                </a:lnTo>
                <a:lnTo>
                  <a:pt x="6630162" y="271907"/>
                </a:lnTo>
                <a:lnTo>
                  <a:pt x="6634226" y="271907"/>
                </a:lnTo>
                <a:lnTo>
                  <a:pt x="6649084" y="271907"/>
                </a:lnTo>
                <a:lnTo>
                  <a:pt x="6653022" y="266319"/>
                </a:lnTo>
                <a:lnTo>
                  <a:pt x="6656705" y="260603"/>
                </a:lnTo>
                <a:lnTo>
                  <a:pt x="6660260" y="254635"/>
                </a:lnTo>
                <a:lnTo>
                  <a:pt x="6663817" y="248665"/>
                </a:lnTo>
                <a:lnTo>
                  <a:pt x="6677796" y="212639"/>
                </a:lnTo>
                <a:lnTo>
                  <a:pt x="6687343" y="174912"/>
                </a:lnTo>
                <a:lnTo>
                  <a:pt x="6694392" y="136540"/>
                </a:lnTo>
                <a:lnTo>
                  <a:pt x="6701655" y="87985"/>
                </a:lnTo>
                <a:lnTo>
                  <a:pt x="6706608" y="48706"/>
                </a:lnTo>
                <a:lnTo>
                  <a:pt x="6709156" y="26924"/>
                </a:lnTo>
                <a:lnTo>
                  <a:pt x="6710172" y="19431"/>
                </a:lnTo>
                <a:lnTo>
                  <a:pt x="6712077" y="14097"/>
                </a:lnTo>
                <a:lnTo>
                  <a:pt x="6714871" y="10795"/>
                </a:lnTo>
                <a:lnTo>
                  <a:pt x="6717665" y="7365"/>
                </a:lnTo>
                <a:lnTo>
                  <a:pt x="6721856" y="5714"/>
                </a:lnTo>
                <a:lnTo>
                  <a:pt x="6727698" y="5714"/>
                </a:lnTo>
                <a:close/>
              </a:path>
              <a:path w="10643235" h="409575">
                <a:moveTo>
                  <a:pt x="5961760" y="5714"/>
                </a:moveTo>
                <a:lnTo>
                  <a:pt x="6036945" y="5714"/>
                </a:lnTo>
                <a:lnTo>
                  <a:pt x="6044565" y="5714"/>
                </a:lnTo>
                <a:lnTo>
                  <a:pt x="6051677" y="5969"/>
                </a:lnTo>
                <a:lnTo>
                  <a:pt x="6058534" y="6603"/>
                </a:lnTo>
                <a:lnTo>
                  <a:pt x="6065393" y="7112"/>
                </a:lnTo>
                <a:lnTo>
                  <a:pt x="6073521" y="8382"/>
                </a:lnTo>
                <a:lnTo>
                  <a:pt x="6112002" y="20700"/>
                </a:lnTo>
                <a:lnTo>
                  <a:pt x="6141874" y="46202"/>
                </a:lnTo>
                <a:lnTo>
                  <a:pt x="6156880" y="84026"/>
                </a:lnTo>
                <a:lnTo>
                  <a:pt x="6158230" y="102615"/>
                </a:lnTo>
                <a:lnTo>
                  <a:pt x="6157706" y="115645"/>
                </a:lnTo>
                <a:lnTo>
                  <a:pt x="6145180" y="160071"/>
                </a:lnTo>
                <a:lnTo>
                  <a:pt x="6117008" y="191680"/>
                </a:lnTo>
                <a:lnTo>
                  <a:pt x="6073949" y="209815"/>
                </a:lnTo>
                <a:lnTo>
                  <a:pt x="6031230" y="213995"/>
                </a:lnTo>
                <a:lnTo>
                  <a:pt x="6004687" y="213995"/>
                </a:lnTo>
                <a:lnTo>
                  <a:pt x="6004687" y="315722"/>
                </a:lnTo>
                <a:lnTo>
                  <a:pt x="6004687" y="317373"/>
                </a:lnTo>
                <a:lnTo>
                  <a:pt x="6004179" y="318897"/>
                </a:lnTo>
                <a:lnTo>
                  <a:pt x="6003035" y="320166"/>
                </a:lnTo>
                <a:lnTo>
                  <a:pt x="6002020" y="321563"/>
                </a:lnTo>
                <a:lnTo>
                  <a:pt x="5978525" y="326136"/>
                </a:lnTo>
                <a:lnTo>
                  <a:pt x="5972175" y="326136"/>
                </a:lnTo>
                <a:lnTo>
                  <a:pt x="5965825" y="326136"/>
                </a:lnTo>
                <a:lnTo>
                  <a:pt x="5960618" y="325882"/>
                </a:lnTo>
                <a:lnTo>
                  <a:pt x="5956427" y="325374"/>
                </a:lnTo>
                <a:lnTo>
                  <a:pt x="5952235" y="324865"/>
                </a:lnTo>
                <a:lnTo>
                  <a:pt x="5941314" y="320166"/>
                </a:lnTo>
                <a:lnTo>
                  <a:pt x="5940298" y="318897"/>
                </a:lnTo>
                <a:lnTo>
                  <a:pt x="5939790" y="317373"/>
                </a:lnTo>
                <a:lnTo>
                  <a:pt x="5939790" y="315722"/>
                </a:lnTo>
                <a:lnTo>
                  <a:pt x="5939790" y="28828"/>
                </a:lnTo>
                <a:lnTo>
                  <a:pt x="5939790" y="21082"/>
                </a:lnTo>
                <a:lnTo>
                  <a:pt x="5941822" y="15366"/>
                </a:lnTo>
                <a:lnTo>
                  <a:pt x="5945885" y="11430"/>
                </a:lnTo>
                <a:lnTo>
                  <a:pt x="5949950" y="7620"/>
                </a:lnTo>
                <a:lnTo>
                  <a:pt x="5955157" y="5714"/>
                </a:lnTo>
                <a:lnTo>
                  <a:pt x="5961760" y="5714"/>
                </a:lnTo>
                <a:close/>
              </a:path>
              <a:path w="10643235" h="409575">
                <a:moveTo>
                  <a:pt x="5670042" y="5714"/>
                </a:moveTo>
                <a:lnTo>
                  <a:pt x="5894832" y="5714"/>
                </a:lnTo>
                <a:lnTo>
                  <a:pt x="5896229" y="5714"/>
                </a:lnTo>
                <a:lnTo>
                  <a:pt x="5897626" y="6096"/>
                </a:lnTo>
                <a:lnTo>
                  <a:pt x="5898896" y="6985"/>
                </a:lnTo>
                <a:lnTo>
                  <a:pt x="5900039" y="8000"/>
                </a:lnTo>
                <a:lnTo>
                  <a:pt x="5901182" y="9398"/>
                </a:lnTo>
                <a:lnTo>
                  <a:pt x="5901944" y="11430"/>
                </a:lnTo>
                <a:lnTo>
                  <a:pt x="5902833" y="13588"/>
                </a:lnTo>
                <a:lnTo>
                  <a:pt x="5903341" y="16256"/>
                </a:lnTo>
                <a:lnTo>
                  <a:pt x="5903849" y="19685"/>
                </a:lnTo>
                <a:lnTo>
                  <a:pt x="5904230" y="23240"/>
                </a:lnTo>
                <a:lnTo>
                  <a:pt x="5904357" y="27432"/>
                </a:lnTo>
                <a:lnTo>
                  <a:pt x="5904357" y="32258"/>
                </a:lnTo>
                <a:lnTo>
                  <a:pt x="5904357" y="37084"/>
                </a:lnTo>
                <a:lnTo>
                  <a:pt x="5901944" y="52577"/>
                </a:lnTo>
                <a:lnTo>
                  <a:pt x="5901182" y="54737"/>
                </a:lnTo>
                <a:lnTo>
                  <a:pt x="5900039" y="56261"/>
                </a:lnTo>
                <a:lnTo>
                  <a:pt x="5898896" y="57150"/>
                </a:lnTo>
                <a:lnTo>
                  <a:pt x="5897626" y="58165"/>
                </a:lnTo>
                <a:lnTo>
                  <a:pt x="5896229" y="58674"/>
                </a:lnTo>
                <a:lnTo>
                  <a:pt x="5894832" y="58674"/>
                </a:lnTo>
                <a:lnTo>
                  <a:pt x="5814949" y="58674"/>
                </a:lnTo>
                <a:lnTo>
                  <a:pt x="5814949" y="315722"/>
                </a:lnTo>
                <a:lnTo>
                  <a:pt x="5814949" y="317373"/>
                </a:lnTo>
                <a:lnTo>
                  <a:pt x="5814441" y="318897"/>
                </a:lnTo>
                <a:lnTo>
                  <a:pt x="5813298" y="320166"/>
                </a:lnTo>
                <a:lnTo>
                  <a:pt x="5812282" y="321563"/>
                </a:lnTo>
                <a:lnTo>
                  <a:pt x="5810504" y="322580"/>
                </a:lnTo>
                <a:lnTo>
                  <a:pt x="5808091" y="323469"/>
                </a:lnTo>
                <a:lnTo>
                  <a:pt x="5805551" y="324231"/>
                </a:lnTo>
                <a:lnTo>
                  <a:pt x="5802249" y="324865"/>
                </a:lnTo>
                <a:lnTo>
                  <a:pt x="5798058" y="325374"/>
                </a:lnTo>
                <a:lnTo>
                  <a:pt x="5793867" y="325882"/>
                </a:lnTo>
                <a:lnTo>
                  <a:pt x="5788659" y="326136"/>
                </a:lnTo>
                <a:lnTo>
                  <a:pt x="5782437" y="326136"/>
                </a:lnTo>
                <a:lnTo>
                  <a:pt x="5776214" y="326136"/>
                </a:lnTo>
                <a:lnTo>
                  <a:pt x="5770880" y="325882"/>
                </a:lnTo>
                <a:lnTo>
                  <a:pt x="5766689" y="325374"/>
                </a:lnTo>
                <a:lnTo>
                  <a:pt x="5762498" y="324865"/>
                </a:lnTo>
                <a:lnTo>
                  <a:pt x="5749798" y="317373"/>
                </a:lnTo>
                <a:lnTo>
                  <a:pt x="5749798" y="315722"/>
                </a:lnTo>
                <a:lnTo>
                  <a:pt x="5749798" y="58674"/>
                </a:lnTo>
                <a:lnTo>
                  <a:pt x="5670042" y="58674"/>
                </a:lnTo>
                <a:lnTo>
                  <a:pt x="5668391" y="58674"/>
                </a:lnTo>
                <a:lnTo>
                  <a:pt x="5666994" y="58165"/>
                </a:lnTo>
                <a:lnTo>
                  <a:pt x="5665851" y="57150"/>
                </a:lnTo>
                <a:lnTo>
                  <a:pt x="5664708" y="56261"/>
                </a:lnTo>
                <a:lnTo>
                  <a:pt x="5663692" y="54737"/>
                </a:lnTo>
                <a:lnTo>
                  <a:pt x="5662803" y="52577"/>
                </a:lnTo>
                <a:lnTo>
                  <a:pt x="5662041" y="50546"/>
                </a:lnTo>
                <a:lnTo>
                  <a:pt x="5661406" y="47878"/>
                </a:lnTo>
                <a:lnTo>
                  <a:pt x="5661025" y="44450"/>
                </a:lnTo>
                <a:lnTo>
                  <a:pt x="5660644" y="41148"/>
                </a:lnTo>
                <a:lnTo>
                  <a:pt x="5660390" y="37084"/>
                </a:lnTo>
                <a:lnTo>
                  <a:pt x="5660390" y="32258"/>
                </a:lnTo>
                <a:lnTo>
                  <a:pt x="5660390" y="27432"/>
                </a:lnTo>
                <a:lnTo>
                  <a:pt x="5668391" y="5714"/>
                </a:lnTo>
                <a:lnTo>
                  <a:pt x="5670042" y="5714"/>
                </a:lnTo>
                <a:close/>
              </a:path>
              <a:path w="10643235" h="409575">
                <a:moveTo>
                  <a:pt x="4088891" y="5714"/>
                </a:moveTo>
                <a:lnTo>
                  <a:pt x="4313682" y="5714"/>
                </a:lnTo>
                <a:lnTo>
                  <a:pt x="4315079" y="5714"/>
                </a:lnTo>
                <a:lnTo>
                  <a:pt x="4316476" y="6096"/>
                </a:lnTo>
                <a:lnTo>
                  <a:pt x="4317746" y="6985"/>
                </a:lnTo>
                <a:lnTo>
                  <a:pt x="4318889" y="8000"/>
                </a:lnTo>
                <a:lnTo>
                  <a:pt x="4320032" y="9398"/>
                </a:lnTo>
                <a:lnTo>
                  <a:pt x="4320794" y="11430"/>
                </a:lnTo>
                <a:lnTo>
                  <a:pt x="4321683" y="13588"/>
                </a:lnTo>
                <a:lnTo>
                  <a:pt x="4322191" y="16256"/>
                </a:lnTo>
                <a:lnTo>
                  <a:pt x="4322699" y="19685"/>
                </a:lnTo>
                <a:lnTo>
                  <a:pt x="4323080" y="23240"/>
                </a:lnTo>
                <a:lnTo>
                  <a:pt x="4323207" y="27432"/>
                </a:lnTo>
                <a:lnTo>
                  <a:pt x="4323207" y="32258"/>
                </a:lnTo>
                <a:lnTo>
                  <a:pt x="4323207" y="37084"/>
                </a:lnTo>
                <a:lnTo>
                  <a:pt x="4320794" y="52577"/>
                </a:lnTo>
                <a:lnTo>
                  <a:pt x="4320032" y="54737"/>
                </a:lnTo>
                <a:lnTo>
                  <a:pt x="4318889" y="56261"/>
                </a:lnTo>
                <a:lnTo>
                  <a:pt x="4317746" y="57150"/>
                </a:lnTo>
                <a:lnTo>
                  <a:pt x="4316476" y="58165"/>
                </a:lnTo>
                <a:lnTo>
                  <a:pt x="4315079" y="58674"/>
                </a:lnTo>
                <a:lnTo>
                  <a:pt x="4313682" y="58674"/>
                </a:lnTo>
                <a:lnTo>
                  <a:pt x="4233799" y="58674"/>
                </a:lnTo>
                <a:lnTo>
                  <a:pt x="4233799" y="315722"/>
                </a:lnTo>
                <a:lnTo>
                  <a:pt x="4233799" y="317373"/>
                </a:lnTo>
                <a:lnTo>
                  <a:pt x="4233291" y="318897"/>
                </a:lnTo>
                <a:lnTo>
                  <a:pt x="4232148" y="320166"/>
                </a:lnTo>
                <a:lnTo>
                  <a:pt x="4231132" y="321563"/>
                </a:lnTo>
                <a:lnTo>
                  <a:pt x="4229354" y="322580"/>
                </a:lnTo>
                <a:lnTo>
                  <a:pt x="4207510" y="326136"/>
                </a:lnTo>
                <a:lnTo>
                  <a:pt x="4201287" y="326136"/>
                </a:lnTo>
                <a:lnTo>
                  <a:pt x="4195064" y="326136"/>
                </a:lnTo>
                <a:lnTo>
                  <a:pt x="4189729" y="325882"/>
                </a:lnTo>
                <a:lnTo>
                  <a:pt x="4185539" y="325374"/>
                </a:lnTo>
                <a:lnTo>
                  <a:pt x="4181348" y="324865"/>
                </a:lnTo>
                <a:lnTo>
                  <a:pt x="4168648" y="317373"/>
                </a:lnTo>
                <a:lnTo>
                  <a:pt x="4168648" y="315722"/>
                </a:lnTo>
                <a:lnTo>
                  <a:pt x="4168648" y="58674"/>
                </a:lnTo>
                <a:lnTo>
                  <a:pt x="4088891" y="58674"/>
                </a:lnTo>
                <a:lnTo>
                  <a:pt x="4087241" y="58674"/>
                </a:lnTo>
                <a:lnTo>
                  <a:pt x="4085844" y="58165"/>
                </a:lnTo>
                <a:lnTo>
                  <a:pt x="4084701" y="57150"/>
                </a:lnTo>
                <a:lnTo>
                  <a:pt x="4083558" y="56261"/>
                </a:lnTo>
                <a:lnTo>
                  <a:pt x="4082541" y="54737"/>
                </a:lnTo>
                <a:lnTo>
                  <a:pt x="4081653" y="52577"/>
                </a:lnTo>
                <a:lnTo>
                  <a:pt x="4080891" y="50546"/>
                </a:lnTo>
                <a:lnTo>
                  <a:pt x="4080256" y="47878"/>
                </a:lnTo>
                <a:lnTo>
                  <a:pt x="4079875" y="44450"/>
                </a:lnTo>
                <a:lnTo>
                  <a:pt x="4079494" y="41148"/>
                </a:lnTo>
                <a:lnTo>
                  <a:pt x="4079240" y="37084"/>
                </a:lnTo>
                <a:lnTo>
                  <a:pt x="4079240" y="32258"/>
                </a:lnTo>
                <a:lnTo>
                  <a:pt x="4079240" y="27432"/>
                </a:lnTo>
                <a:lnTo>
                  <a:pt x="4087241" y="5714"/>
                </a:lnTo>
                <a:lnTo>
                  <a:pt x="4088891" y="5714"/>
                </a:lnTo>
                <a:close/>
              </a:path>
              <a:path w="10643235" h="409575">
                <a:moveTo>
                  <a:pt x="3304286" y="5714"/>
                </a:moveTo>
                <a:lnTo>
                  <a:pt x="3379470" y="5714"/>
                </a:lnTo>
                <a:lnTo>
                  <a:pt x="3387090" y="5714"/>
                </a:lnTo>
                <a:lnTo>
                  <a:pt x="3394202" y="5969"/>
                </a:lnTo>
                <a:lnTo>
                  <a:pt x="3401060" y="6603"/>
                </a:lnTo>
                <a:lnTo>
                  <a:pt x="3407918" y="7112"/>
                </a:lnTo>
                <a:lnTo>
                  <a:pt x="3416046" y="8382"/>
                </a:lnTo>
                <a:lnTo>
                  <a:pt x="3454527" y="20700"/>
                </a:lnTo>
                <a:lnTo>
                  <a:pt x="3484399" y="46202"/>
                </a:lnTo>
                <a:lnTo>
                  <a:pt x="3499405" y="84026"/>
                </a:lnTo>
                <a:lnTo>
                  <a:pt x="3500754" y="102615"/>
                </a:lnTo>
                <a:lnTo>
                  <a:pt x="3500231" y="115645"/>
                </a:lnTo>
                <a:lnTo>
                  <a:pt x="3487705" y="160071"/>
                </a:lnTo>
                <a:lnTo>
                  <a:pt x="3459533" y="191680"/>
                </a:lnTo>
                <a:lnTo>
                  <a:pt x="3416474" y="209815"/>
                </a:lnTo>
                <a:lnTo>
                  <a:pt x="3373754" y="213995"/>
                </a:lnTo>
                <a:lnTo>
                  <a:pt x="3347212" y="213995"/>
                </a:lnTo>
                <a:lnTo>
                  <a:pt x="3347212" y="315722"/>
                </a:lnTo>
                <a:lnTo>
                  <a:pt x="3347212" y="317373"/>
                </a:lnTo>
                <a:lnTo>
                  <a:pt x="3346704" y="318897"/>
                </a:lnTo>
                <a:lnTo>
                  <a:pt x="3345561" y="320166"/>
                </a:lnTo>
                <a:lnTo>
                  <a:pt x="3344545" y="321563"/>
                </a:lnTo>
                <a:lnTo>
                  <a:pt x="3321050" y="326136"/>
                </a:lnTo>
                <a:lnTo>
                  <a:pt x="3314700" y="326136"/>
                </a:lnTo>
                <a:lnTo>
                  <a:pt x="3308350" y="326136"/>
                </a:lnTo>
                <a:lnTo>
                  <a:pt x="3283839" y="320166"/>
                </a:lnTo>
                <a:lnTo>
                  <a:pt x="3282823" y="318897"/>
                </a:lnTo>
                <a:lnTo>
                  <a:pt x="3282315" y="317373"/>
                </a:lnTo>
                <a:lnTo>
                  <a:pt x="3282315" y="315722"/>
                </a:lnTo>
                <a:lnTo>
                  <a:pt x="3282315" y="28828"/>
                </a:lnTo>
                <a:lnTo>
                  <a:pt x="3282315" y="21082"/>
                </a:lnTo>
                <a:lnTo>
                  <a:pt x="3284347" y="15366"/>
                </a:lnTo>
                <a:lnTo>
                  <a:pt x="3288411" y="11430"/>
                </a:lnTo>
                <a:lnTo>
                  <a:pt x="3292475" y="7620"/>
                </a:lnTo>
                <a:lnTo>
                  <a:pt x="3297682" y="5714"/>
                </a:lnTo>
                <a:lnTo>
                  <a:pt x="3304286" y="5714"/>
                </a:lnTo>
                <a:close/>
              </a:path>
              <a:path w="10643235" h="409575">
                <a:moveTo>
                  <a:pt x="2987040" y="5714"/>
                </a:moveTo>
                <a:lnTo>
                  <a:pt x="3197733" y="5714"/>
                </a:lnTo>
                <a:lnTo>
                  <a:pt x="3203702" y="5714"/>
                </a:lnTo>
                <a:lnTo>
                  <a:pt x="3208274" y="7365"/>
                </a:lnTo>
                <a:lnTo>
                  <a:pt x="3211576" y="10795"/>
                </a:lnTo>
                <a:lnTo>
                  <a:pt x="3214878" y="14097"/>
                </a:lnTo>
                <a:lnTo>
                  <a:pt x="3216529" y="19303"/>
                </a:lnTo>
                <a:lnTo>
                  <a:pt x="3216529" y="26162"/>
                </a:lnTo>
                <a:lnTo>
                  <a:pt x="3216529" y="316230"/>
                </a:lnTo>
                <a:lnTo>
                  <a:pt x="3216529" y="317881"/>
                </a:lnTo>
                <a:lnTo>
                  <a:pt x="3216021" y="319405"/>
                </a:lnTo>
                <a:lnTo>
                  <a:pt x="3215004" y="320548"/>
                </a:lnTo>
                <a:lnTo>
                  <a:pt x="3213989" y="321818"/>
                </a:lnTo>
                <a:lnTo>
                  <a:pt x="3212338" y="322834"/>
                </a:lnTo>
                <a:lnTo>
                  <a:pt x="3209798" y="323723"/>
                </a:lnTo>
                <a:lnTo>
                  <a:pt x="3207385" y="324485"/>
                </a:lnTo>
                <a:lnTo>
                  <a:pt x="3204083" y="325120"/>
                </a:lnTo>
                <a:lnTo>
                  <a:pt x="3199891" y="325500"/>
                </a:lnTo>
                <a:lnTo>
                  <a:pt x="3195701" y="325882"/>
                </a:lnTo>
                <a:lnTo>
                  <a:pt x="3190494" y="326136"/>
                </a:lnTo>
                <a:lnTo>
                  <a:pt x="3184271" y="326136"/>
                </a:lnTo>
                <a:lnTo>
                  <a:pt x="3177921" y="326136"/>
                </a:lnTo>
                <a:lnTo>
                  <a:pt x="3172714" y="325882"/>
                </a:lnTo>
                <a:lnTo>
                  <a:pt x="3168523" y="325500"/>
                </a:lnTo>
                <a:lnTo>
                  <a:pt x="3164332" y="325120"/>
                </a:lnTo>
                <a:lnTo>
                  <a:pt x="3153283" y="320548"/>
                </a:lnTo>
                <a:lnTo>
                  <a:pt x="3152266" y="319405"/>
                </a:lnTo>
                <a:lnTo>
                  <a:pt x="3151632" y="317881"/>
                </a:lnTo>
                <a:lnTo>
                  <a:pt x="3151632" y="316230"/>
                </a:lnTo>
                <a:lnTo>
                  <a:pt x="3151632" y="59689"/>
                </a:lnTo>
                <a:lnTo>
                  <a:pt x="3032887" y="59689"/>
                </a:lnTo>
                <a:lnTo>
                  <a:pt x="3032887" y="316230"/>
                </a:lnTo>
                <a:lnTo>
                  <a:pt x="3032887" y="317881"/>
                </a:lnTo>
                <a:lnTo>
                  <a:pt x="3032379" y="319405"/>
                </a:lnTo>
                <a:lnTo>
                  <a:pt x="3031236" y="320548"/>
                </a:lnTo>
                <a:lnTo>
                  <a:pt x="3030220" y="321818"/>
                </a:lnTo>
                <a:lnTo>
                  <a:pt x="3006725" y="326136"/>
                </a:lnTo>
                <a:lnTo>
                  <a:pt x="3000375" y="326136"/>
                </a:lnTo>
                <a:lnTo>
                  <a:pt x="2994025" y="326136"/>
                </a:lnTo>
                <a:lnTo>
                  <a:pt x="2988818" y="325882"/>
                </a:lnTo>
                <a:lnTo>
                  <a:pt x="2984627" y="325500"/>
                </a:lnTo>
                <a:lnTo>
                  <a:pt x="2980436" y="325120"/>
                </a:lnTo>
                <a:lnTo>
                  <a:pt x="2969514" y="320548"/>
                </a:lnTo>
                <a:lnTo>
                  <a:pt x="2968498" y="319405"/>
                </a:lnTo>
                <a:lnTo>
                  <a:pt x="2967990" y="317881"/>
                </a:lnTo>
                <a:lnTo>
                  <a:pt x="2967990" y="316230"/>
                </a:lnTo>
                <a:lnTo>
                  <a:pt x="2967990" y="26162"/>
                </a:lnTo>
                <a:lnTo>
                  <a:pt x="2967990" y="19303"/>
                </a:lnTo>
                <a:lnTo>
                  <a:pt x="2969768" y="14097"/>
                </a:lnTo>
                <a:lnTo>
                  <a:pt x="2973197" y="10795"/>
                </a:lnTo>
                <a:lnTo>
                  <a:pt x="2976626" y="7365"/>
                </a:lnTo>
                <a:lnTo>
                  <a:pt x="2981198" y="5714"/>
                </a:lnTo>
                <a:lnTo>
                  <a:pt x="2987040" y="5714"/>
                </a:lnTo>
                <a:close/>
              </a:path>
              <a:path w="10643235" h="409575">
                <a:moveTo>
                  <a:pt x="2671953" y="5714"/>
                </a:moveTo>
                <a:lnTo>
                  <a:pt x="2750058" y="5714"/>
                </a:lnTo>
                <a:lnTo>
                  <a:pt x="2755391" y="5714"/>
                </a:lnTo>
                <a:lnTo>
                  <a:pt x="2759837" y="7238"/>
                </a:lnTo>
                <a:lnTo>
                  <a:pt x="2763520" y="10540"/>
                </a:lnTo>
                <a:lnTo>
                  <a:pt x="2767203" y="13715"/>
                </a:lnTo>
                <a:lnTo>
                  <a:pt x="2769108" y="18923"/>
                </a:lnTo>
                <a:lnTo>
                  <a:pt x="2769108" y="26162"/>
                </a:lnTo>
                <a:lnTo>
                  <a:pt x="2769108" y="316230"/>
                </a:lnTo>
                <a:lnTo>
                  <a:pt x="2769108" y="317881"/>
                </a:lnTo>
                <a:lnTo>
                  <a:pt x="2768600" y="319405"/>
                </a:lnTo>
                <a:lnTo>
                  <a:pt x="2767584" y="320548"/>
                </a:lnTo>
                <a:lnTo>
                  <a:pt x="2766568" y="321818"/>
                </a:lnTo>
                <a:lnTo>
                  <a:pt x="2764916" y="322834"/>
                </a:lnTo>
                <a:lnTo>
                  <a:pt x="2762504" y="323723"/>
                </a:lnTo>
                <a:lnTo>
                  <a:pt x="2760091" y="324485"/>
                </a:lnTo>
                <a:lnTo>
                  <a:pt x="2756789" y="325120"/>
                </a:lnTo>
                <a:lnTo>
                  <a:pt x="2752598" y="325500"/>
                </a:lnTo>
                <a:lnTo>
                  <a:pt x="2748407" y="325882"/>
                </a:lnTo>
                <a:lnTo>
                  <a:pt x="2743200" y="326136"/>
                </a:lnTo>
                <a:lnTo>
                  <a:pt x="2736977" y="326136"/>
                </a:lnTo>
                <a:lnTo>
                  <a:pt x="2730627" y="326136"/>
                </a:lnTo>
                <a:lnTo>
                  <a:pt x="2725293" y="325882"/>
                </a:lnTo>
                <a:lnTo>
                  <a:pt x="2721229" y="325500"/>
                </a:lnTo>
                <a:lnTo>
                  <a:pt x="2717165" y="325120"/>
                </a:lnTo>
                <a:lnTo>
                  <a:pt x="2705989" y="320548"/>
                </a:lnTo>
                <a:lnTo>
                  <a:pt x="2704973" y="319405"/>
                </a:lnTo>
                <a:lnTo>
                  <a:pt x="2704465" y="317881"/>
                </a:lnTo>
                <a:lnTo>
                  <a:pt x="2704465" y="316230"/>
                </a:lnTo>
                <a:lnTo>
                  <a:pt x="2704465" y="196976"/>
                </a:lnTo>
                <a:lnTo>
                  <a:pt x="2680589" y="196976"/>
                </a:lnTo>
                <a:lnTo>
                  <a:pt x="2670683" y="196976"/>
                </a:lnTo>
                <a:lnTo>
                  <a:pt x="2663190" y="197993"/>
                </a:lnTo>
                <a:lnTo>
                  <a:pt x="2633472" y="224409"/>
                </a:lnTo>
                <a:lnTo>
                  <a:pt x="2600198" y="315340"/>
                </a:lnTo>
                <a:lnTo>
                  <a:pt x="2599436" y="317246"/>
                </a:lnTo>
                <a:lnTo>
                  <a:pt x="2580259" y="325627"/>
                </a:lnTo>
                <a:lnTo>
                  <a:pt x="2575814" y="326009"/>
                </a:lnTo>
                <a:lnTo>
                  <a:pt x="2570099" y="326136"/>
                </a:lnTo>
                <a:lnTo>
                  <a:pt x="2563241" y="326136"/>
                </a:lnTo>
                <a:lnTo>
                  <a:pt x="2555621" y="326136"/>
                </a:lnTo>
                <a:lnTo>
                  <a:pt x="2549652" y="325882"/>
                </a:lnTo>
                <a:lnTo>
                  <a:pt x="2545334" y="325374"/>
                </a:lnTo>
                <a:lnTo>
                  <a:pt x="2541016" y="324865"/>
                </a:lnTo>
                <a:lnTo>
                  <a:pt x="2537714" y="324231"/>
                </a:lnTo>
                <a:lnTo>
                  <a:pt x="2535428" y="323341"/>
                </a:lnTo>
                <a:lnTo>
                  <a:pt x="2533015" y="322452"/>
                </a:lnTo>
                <a:lnTo>
                  <a:pt x="2531618" y="321310"/>
                </a:lnTo>
                <a:lnTo>
                  <a:pt x="2530983" y="320166"/>
                </a:lnTo>
                <a:lnTo>
                  <a:pt x="2530221" y="319024"/>
                </a:lnTo>
                <a:lnTo>
                  <a:pt x="2529966" y="317881"/>
                </a:lnTo>
                <a:lnTo>
                  <a:pt x="2529966" y="316484"/>
                </a:lnTo>
                <a:lnTo>
                  <a:pt x="2529966" y="314833"/>
                </a:lnTo>
                <a:lnTo>
                  <a:pt x="2530221" y="312800"/>
                </a:lnTo>
                <a:lnTo>
                  <a:pt x="2530856" y="310514"/>
                </a:lnTo>
                <a:lnTo>
                  <a:pt x="2531364" y="308101"/>
                </a:lnTo>
                <a:lnTo>
                  <a:pt x="2558288" y="237109"/>
                </a:lnTo>
                <a:lnTo>
                  <a:pt x="2578862" y="199262"/>
                </a:lnTo>
                <a:lnTo>
                  <a:pt x="2591689" y="187071"/>
                </a:lnTo>
                <a:lnTo>
                  <a:pt x="2596261" y="183769"/>
                </a:lnTo>
                <a:lnTo>
                  <a:pt x="2601214" y="181228"/>
                </a:lnTo>
                <a:lnTo>
                  <a:pt x="2606548" y="179197"/>
                </a:lnTo>
                <a:lnTo>
                  <a:pt x="2599144" y="176936"/>
                </a:lnTo>
                <a:lnTo>
                  <a:pt x="2564175" y="156434"/>
                </a:lnTo>
                <a:lnTo>
                  <a:pt x="2546060" y="122733"/>
                </a:lnTo>
                <a:lnTo>
                  <a:pt x="2543810" y="100837"/>
                </a:lnTo>
                <a:lnTo>
                  <a:pt x="2544266" y="90239"/>
                </a:lnTo>
                <a:lnTo>
                  <a:pt x="2555490" y="53018"/>
                </a:lnTo>
                <a:lnTo>
                  <a:pt x="2590196" y="20653"/>
                </a:lnTo>
                <a:lnTo>
                  <a:pt x="2636837" y="7413"/>
                </a:lnTo>
                <a:lnTo>
                  <a:pt x="2653311" y="6141"/>
                </a:lnTo>
                <a:lnTo>
                  <a:pt x="2671953" y="5714"/>
                </a:lnTo>
                <a:close/>
              </a:path>
              <a:path w="10643235" h="409575">
                <a:moveTo>
                  <a:pt x="1660017" y="5714"/>
                </a:moveTo>
                <a:lnTo>
                  <a:pt x="1884807" y="5714"/>
                </a:lnTo>
                <a:lnTo>
                  <a:pt x="1886204" y="5714"/>
                </a:lnTo>
                <a:lnTo>
                  <a:pt x="1887601" y="6096"/>
                </a:lnTo>
                <a:lnTo>
                  <a:pt x="1888871" y="6985"/>
                </a:lnTo>
                <a:lnTo>
                  <a:pt x="1890014" y="8000"/>
                </a:lnTo>
                <a:lnTo>
                  <a:pt x="1891157" y="9398"/>
                </a:lnTo>
                <a:lnTo>
                  <a:pt x="1891919" y="11430"/>
                </a:lnTo>
                <a:lnTo>
                  <a:pt x="1892808" y="13588"/>
                </a:lnTo>
                <a:lnTo>
                  <a:pt x="1893316" y="16256"/>
                </a:lnTo>
                <a:lnTo>
                  <a:pt x="1893824" y="19685"/>
                </a:lnTo>
                <a:lnTo>
                  <a:pt x="1894205" y="23240"/>
                </a:lnTo>
                <a:lnTo>
                  <a:pt x="1894332" y="27432"/>
                </a:lnTo>
                <a:lnTo>
                  <a:pt x="1894332" y="32258"/>
                </a:lnTo>
                <a:lnTo>
                  <a:pt x="1894332" y="37084"/>
                </a:lnTo>
                <a:lnTo>
                  <a:pt x="1891919" y="52577"/>
                </a:lnTo>
                <a:lnTo>
                  <a:pt x="1891157" y="54737"/>
                </a:lnTo>
                <a:lnTo>
                  <a:pt x="1890014" y="56261"/>
                </a:lnTo>
                <a:lnTo>
                  <a:pt x="1888871" y="57150"/>
                </a:lnTo>
                <a:lnTo>
                  <a:pt x="1887601" y="58165"/>
                </a:lnTo>
                <a:lnTo>
                  <a:pt x="1886204" y="58674"/>
                </a:lnTo>
                <a:lnTo>
                  <a:pt x="1884807" y="58674"/>
                </a:lnTo>
                <a:lnTo>
                  <a:pt x="1804924" y="58674"/>
                </a:lnTo>
                <a:lnTo>
                  <a:pt x="1804924" y="315722"/>
                </a:lnTo>
                <a:lnTo>
                  <a:pt x="1804924" y="317373"/>
                </a:lnTo>
                <a:lnTo>
                  <a:pt x="1804416" y="318897"/>
                </a:lnTo>
                <a:lnTo>
                  <a:pt x="1803273" y="320166"/>
                </a:lnTo>
                <a:lnTo>
                  <a:pt x="1802257" y="321563"/>
                </a:lnTo>
                <a:lnTo>
                  <a:pt x="1800479" y="322580"/>
                </a:lnTo>
                <a:lnTo>
                  <a:pt x="1798066" y="323469"/>
                </a:lnTo>
                <a:lnTo>
                  <a:pt x="1795526" y="324231"/>
                </a:lnTo>
                <a:lnTo>
                  <a:pt x="1792224" y="324865"/>
                </a:lnTo>
                <a:lnTo>
                  <a:pt x="1788033" y="325374"/>
                </a:lnTo>
                <a:lnTo>
                  <a:pt x="1783842" y="325882"/>
                </a:lnTo>
                <a:lnTo>
                  <a:pt x="1778635" y="326136"/>
                </a:lnTo>
                <a:lnTo>
                  <a:pt x="1772412" y="326136"/>
                </a:lnTo>
                <a:lnTo>
                  <a:pt x="1766189" y="326136"/>
                </a:lnTo>
                <a:lnTo>
                  <a:pt x="1739773" y="317373"/>
                </a:lnTo>
                <a:lnTo>
                  <a:pt x="1739773" y="315722"/>
                </a:lnTo>
                <a:lnTo>
                  <a:pt x="1739773" y="58674"/>
                </a:lnTo>
                <a:lnTo>
                  <a:pt x="1660017" y="58674"/>
                </a:lnTo>
                <a:lnTo>
                  <a:pt x="1658366" y="58674"/>
                </a:lnTo>
                <a:lnTo>
                  <a:pt x="1656969" y="58165"/>
                </a:lnTo>
                <a:lnTo>
                  <a:pt x="1655826" y="57150"/>
                </a:lnTo>
                <a:lnTo>
                  <a:pt x="1654683" y="56261"/>
                </a:lnTo>
                <a:lnTo>
                  <a:pt x="1653667" y="54737"/>
                </a:lnTo>
                <a:lnTo>
                  <a:pt x="1652778" y="52577"/>
                </a:lnTo>
                <a:lnTo>
                  <a:pt x="1652016" y="50546"/>
                </a:lnTo>
                <a:lnTo>
                  <a:pt x="1651381" y="47878"/>
                </a:lnTo>
                <a:lnTo>
                  <a:pt x="1651000" y="44450"/>
                </a:lnTo>
                <a:lnTo>
                  <a:pt x="1650619" y="41148"/>
                </a:lnTo>
                <a:lnTo>
                  <a:pt x="1650365" y="37084"/>
                </a:lnTo>
                <a:lnTo>
                  <a:pt x="1650365" y="32258"/>
                </a:lnTo>
                <a:lnTo>
                  <a:pt x="1650365" y="27432"/>
                </a:lnTo>
                <a:lnTo>
                  <a:pt x="1658366" y="5714"/>
                </a:lnTo>
                <a:lnTo>
                  <a:pt x="1660017" y="5714"/>
                </a:lnTo>
                <a:close/>
              </a:path>
              <a:path w="10643235" h="409575">
                <a:moveTo>
                  <a:pt x="1168019" y="5714"/>
                </a:moveTo>
                <a:lnTo>
                  <a:pt x="1327277" y="5714"/>
                </a:lnTo>
                <a:lnTo>
                  <a:pt x="1328674" y="5714"/>
                </a:lnTo>
                <a:lnTo>
                  <a:pt x="1330071" y="6096"/>
                </a:lnTo>
                <a:lnTo>
                  <a:pt x="1335913" y="19176"/>
                </a:lnTo>
                <a:lnTo>
                  <a:pt x="1336421" y="22351"/>
                </a:lnTo>
                <a:lnTo>
                  <a:pt x="1336548" y="26415"/>
                </a:lnTo>
                <a:lnTo>
                  <a:pt x="1336548" y="31369"/>
                </a:lnTo>
                <a:lnTo>
                  <a:pt x="1336548" y="35940"/>
                </a:lnTo>
                <a:lnTo>
                  <a:pt x="1336421" y="39877"/>
                </a:lnTo>
                <a:lnTo>
                  <a:pt x="1335913" y="43052"/>
                </a:lnTo>
                <a:lnTo>
                  <a:pt x="1335532" y="46227"/>
                </a:lnTo>
                <a:lnTo>
                  <a:pt x="1328674" y="56514"/>
                </a:lnTo>
                <a:lnTo>
                  <a:pt x="1327277" y="56514"/>
                </a:lnTo>
                <a:lnTo>
                  <a:pt x="1213358" y="56514"/>
                </a:lnTo>
                <a:lnTo>
                  <a:pt x="1213358" y="134365"/>
                </a:lnTo>
                <a:lnTo>
                  <a:pt x="1309751" y="134365"/>
                </a:lnTo>
                <a:lnTo>
                  <a:pt x="1311148" y="134365"/>
                </a:lnTo>
                <a:lnTo>
                  <a:pt x="1312545" y="134747"/>
                </a:lnTo>
                <a:lnTo>
                  <a:pt x="1313815" y="135762"/>
                </a:lnTo>
                <a:lnTo>
                  <a:pt x="1314958" y="136651"/>
                </a:lnTo>
                <a:lnTo>
                  <a:pt x="1316101" y="138049"/>
                </a:lnTo>
                <a:lnTo>
                  <a:pt x="1316863" y="139953"/>
                </a:lnTo>
                <a:lnTo>
                  <a:pt x="1317625" y="141732"/>
                </a:lnTo>
                <a:lnTo>
                  <a:pt x="1318260" y="144399"/>
                </a:lnTo>
                <a:lnTo>
                  <a:pt x="1318768" y="147574"/>
                </a:lnTo>
                <a:lnTo>
                  <a:pt x="1319149" y="150749"/>
                </a:lnTo>
                <a:lnTo>
                  <a:pt x="1319276" y="154686"/>
                </a:lnTo>
                <a:lnTo>
                  <a:pt x="1319276" y="159258"/>
                </a:lnTo>
                <a:lnTo>
                  <a:pt x="1319276" y="163957"/>
                </a:lnTo>
                <a:lnTo>
                  <a:pt x="1316863" y="178562"/>
                </a:lnTo>
                <a:lnTo>
                  <a:pt x="1316101" y="180466"/>
                </a:lnTo>
                <a:lnTo>
                  <a:pt x="1314958" y="181863"/>
                </a:lnTo>
                <a:lnTo>
                  <a:pt x="1313815" y="182625"/>
                </a:lnTo>
                <a:lnTo>
                  <a:pt x="1312545" y="183514"/>
                </a:lnTo>
                <a:lnTo>
                  <a:pt x="1311148" y="183896"/>
                </a:lnTo>
                <a:lnTo>
                  <a:pt x="1309751" y="183896"/>
                </a:lnTo>
                <a:lnTo>
                  <a:pt x="1213358" y="183896"/>
                </a:lnTo>
                <a:lnTo>
                  <a:pt x="1213358" y="273812"/>
                </a:lnTo>
                <a:lnTo>
                  <a:pt x="1328166" y="273812"/>
                </a:lnTo>
                <a:lnTo>
                  <a:pt x="1329690" y="273812"/>
                </a:lnTo>
                <a:lnTo>
                  <a:pt x="1331087" y="274320"/>
                </a:lnTo>
                <a:lnTo>
                  <a:pt x="1332230" y="275209"/>
                </a:lnTo>
                <a:lnTo>
                  <a:pt x="1333500" y="276098"/>
                </a:lnTo>
                <a:lnTo>
                  <a:pt x="1337183" y="287274"/>
                </a:lnTo>
                <a:lnTo>
                  <a:pt x="1337564" y="290449"/>
                </a:lnTo>
                <a:lnTo>
                  <a:pt x="1337818" y="294513"/>
                </a:lnTo>
                <a:lnTo>
                  <a:pt x="1337818" y="299212"/>
                </a:lnTo>
                <a:lnTo>
                  <a:pt x="1337818" y="304038"/>
                </a:lnTo>
                <a:lnTo>
                  <a:pt x="1332230" y="323341"/>
                </a:lnTo>
                <a:lnTo>
                  <a:pt x="1331087" y="324231"/>
                </a:lnTo>
                <a:lnTo>
                  <a:pt x="1329690" y="324612"/>
                </a:lnTo>
                <a:lnTo>
                  <a:pt x="1328166" y="324612"/>
                </a:lnTo>
                <a:lnTo>
                  <a:pt x="1168019" y="324612"/>
                </a:lnTo>
                <a:lnTo>
                  <a:pt x="1162558" y="324612"/>
                </a:lnTo>
                <a:lnTo>
                  <a:pt x="1157986" y="323088"/>
                </a:lnTo>
                <a:lnTo>
                  <a:pt x="1154303" y="319786"/>
                </a:lnTo>
                <a:lnTo>
                  <a:pt x="1150620" y="316611"/>
                </a:lnTo>
                <a:lnTo>
                  <a:pt x="1148715" y="311403"/>
                </a:lnTo>
                <a:lnTo>
                  <a:pt x="1148715" y="304164"/>
                </a:lnTo>
                <a:lnTo>
                  <a:pt x="1148715" y="26162"/>
                </a:lnTo>
                <a:lnTo>
                  <a:pt x="1148715" y="18923"/>
                </a:lnTo>
                <a:lnTo>
                  <a:pt x="1150620" y="13715"/>
                </a:lnTo>
                <a:lnTo>
                  <a:pt x="1154303" y="10540"/>
                </a:lnTo>
                <a:lnTo>
                  <a:pt x="1157986" y="7238"/>
                </a:lnTo>
                <a:lnTo>
                  <a:pt x="1162558" y="5714"/>
                </a:lnTo>
                <a:lnTo>
                  <a:pt x="1168019" y="5714"/>
                </a:lnTo>
                <a:close/>
              </a:path>
              <a:path w="10643235" h="409575">
                <a:moveTo>
                  <a:pt x="803021" y="5714"/>
                </a:moveTo>
                <a:lnTo>
                  <a:pt x="913384" y="5714"/>
                </a:lnTo>
                <a:lnTo>
                  <a:pt x="919988" y="5714"/>
                </a:lnTo>
                <a:lnTo>
                  <a:pt x="925194" y="7620"/>
                </a:lnTo>
                <a:lnTo>
                  <a:pt x="929132" y="11430"/>
                </a:lnTo>
                <a:lnTo>
                  <a:pt x="933069" y="15366"/>
                </a:lnTo>
                <a:lnTo>
                  <a:pt x="935101" y="21082"/>
                </a:lnTo>
                <a:lnTo>
                  <a:pt x="935101" y="28828"/>
                </a:lnTo>
                <a:lnTo>
                  <a:pt x="935101" y="122809"/>
                </a:lnTo>
                <a:lnTo>
                  <a:pt x="977519" y="122809"/>
                </a:lnTo>
                <a:lnTo>
                  <a:pt x="994689" y="123191"/>
                </a:lnTo>
                <a:lnTo>
                  <a:pt x="1035176" y="129032"/>
                </a:lnTo>
                <a:lnTo>
                  <a:pt x="1071499" y="147700"/>
                </a:lnTo>
                <a:lnTo>
                  <a:pt x="1098133" y="187265"/>
                </a:lnTo>
                <a:lnTo>
                  <a:pt x="1102741" y="218948"/>
                </a:lnTo>
                <a:lnTo>
                  <a:pt x="1102312" y="230046"/>
                </a:lnTo>
                <a:lnTo>
                  <a:pt x="1092005" y="269748"/>
                </a:lnTo>
                <a:lnTo>
                  <a:pt x="1065847" y="300442"/>
                </a:lnTo>
                <a:lnTo>
                  <a:pt x="1021101" y="319897"/>
                </a:lnTo>
                <a:lnTo>
                  <a:pt x="967613" y="324612"/>
                </a:lnTo>
                <a:lnTo>
                  <a:pt x="890269" y="324612"/>
                </a:lnTo>
                <a:lnTo>
                  <a:pt x="887603" y="324612"/>
                </a:lnTo>
                <a:lnTo>
                  <a:pt x="876426" y="319786"/>
                </a:lnTo>
                <a:lnTo>
                  <a:pt x="874649" y="318135"/>
                </a:lnTo>
                <a:lnTo>
                  <a:pt x="873125" y="315975"/>
                </a:lnTo>
                <a:lnTo>
                  <a:pt x="872109" y="313436"/>
                </a:lnTo>
                <a:lnTo>
                  <a:pt x="871093" y="310896"/>
                </a:lnTo>
                <a:lnTo>
                  <a:pt x="870457" y="307848"/>
                </a:lnTo>
                <a:lnTo>
                  <a:pt x="870457" y="304164"/>
                </a:lnTo>
                <a:lnTo>
                  <a:pt x="870457" y="58674"/>
                </a:lnTo>
                <a:lnTo>
                  <a:pt x="803021" y="58674"/>
                </a:lnTo>
                <a:lnTo>
                  <a:pt x="801370" y="58674"/>
                </a:lnTo>
                <a:lnTo>
                  <a:pt x="799973" y="58165"/>
                </a:lnTo>
                <a:lnTo>
                  <a:pt x="798830" y="57276"/>
                </a:lnTo>
                <a:lnTo>
                  <a:pt x="797686" y="56387"/>
                </a:lnTo>
                <a:lnTo>
                  <a:pt x="796543" y="54990"/>
                </a:lnTo>
                <a:lnTo>
                  <a:pt x="795655" y="52832"/>
                </a:lnTo>
                <a:lnTo>
                  <a:pt x="794765" y="50800"/>
                </a:lnTo>
                <a:lnTo>
                  <a:pt x="794130" y="48133"/>
                </a:lnTo>
                <a:lnTo>
                  <a:pt x="793749" y="44831"/>
                </a:lnTo>
                <a:lnTo>
                  <a:pt x="793368" y="41528"/>
                </a:lnTo>
                <a:lnTo>
                  <a:pt x="793115" y="37337"/>
                </a:lnTo>
                <a:lnTo>
                  <a:pt x="793115" y="32258"/>
                </a:lnTo>
                <a:lnTo>
                  <a:pt x="793115" y="22225"/>
                </a:lnTo>
                <a:lnTo>
                  <a:pt x="794004" y="15366"/>
                </a:lnTo>
                <a:lnTo>
                  <a:pt x="795655" y="11430"/>
                </a:lnTo>
                <a:lnTo>
                  <a:pt x="797433" y="7620"/>
                </a:lnTo>
                <a:lnTo>
                  <a:pt x="799846" y="5714"/>
                </a:lnTo>
                <a:lnTo>
                  <a:pt x="803021" y="5714"/>
                </a:lnTo>
                <a:close/>
              </a:path>
              <a:path w="10643235" h="409575">
                <a:moveTo>
                  <a:pt x="577723" y="5714"/>
                </a:moveTo>
                <a:lnTo>
                  <a:pt x="758062" y="5714"/>
                </a:lnTo>
                <a:lnTo>
                  <a:pt x="759714" y="5714"/>
                </a:lnTo>
                <a:lnTo>
                  <a:pt x="761237" y="6096"/>
                </a:lnTo>
                <a:lnTo>
                  <a:pt x="767587" y="19176"/>
                </a:lnTo>
                <a:lnTo>
                  <a:pt x="767968" y="22351"/>
                </a:lnTo>
                <a:lnTo>
                  <a:pt x="768223" y="26415"/>
                </a:lnTo>
                <a:lnTo>
                  <a:pt x="768223" y="31369"/>
                </a:lnTo>
                <a:lnTo>
                  <a:pt x="768223" y="35940"/>
                </a:lnTo>
                <a:lnTo>
                  <a:pt x="767968" y="39877"/>
                </a:lnTo>
                <a:lnTo>
                  <a:pt x="767587" y="43052"/>
                </a:lnTo>
                <a:lnTo>
                  <a:pt x="767207" y="46227"/>
                </a:lnTo>
                <a:lnTo>
                  <a:pt x="762380" y="55372"/>
                </a:lnTo>
                <a:lnTo>
                  <a:pt x="761237" y="56261"/>
                </a:lnTo>
                <a:lnTo>
                  <a:pt x="759840" y="56769"/>
                </a:lnTo>
                <a:lnTo>
                  <a:pt x="758317" y="56769"/>
                </a:lnTo>
                <a:lnTo>
                  <a:pt x="623315" y="56769"/>
                </a:lnTo>
                <a:lnTo>
                  <a:pt x="623315" y="136016"/>
                </a:lnTo>
                <a:lnTo>
                  <a:pt x="676274" y="136016"/>
                </a:lnTo>
                <a:lnTo>
                  <a:pt x="691016" y="136396"/>
                </a:lnTo>
                <a:lnTo>
                  <a:pt x="736675" y="145295"/>
                </a:lnTo>
                <a:lnTo>
                  <a:pt x="773033" y="172386"/>
                </a:lnTo>
                <a:lnTo>
                  <a:pt x="788959" y="215497"/>
                </a:lnTo>
                <a:lnTo>
                  <a:pt x="789432" y="225806"/>
                </a:lnTo>
                <a:lnTo>
                  <a:pt x="788959" y="236426"/>
                </a:lnTo>
                <a:lnTo>
                  <a:pt x="777876" y="274169"/>
                </a:lnTo>
                <a:lnTo>
                  <a:pt x="751764" y="302887"/>
                </a:lnTo>
                <a:lnTo>
                  <a:pt x="709580" y="320486"/>
                </a:lnTo>
                <a:lnTo>
                  <a:pt x="662432" y="324612"/>
                </a:lnTo>
                <a:lnTo>
                  <a:pt x="578358" y="324612"/>
                </a:lnTo>
                <a:lnTo>
                  <a:pt x="572515" y="324612"/>
                </a:lnTo>
                <a:lnTo>
                  <a:pt x="567690" y="323088"/>
                </a:lnTo>
                <a:lnTo>
                  <a:pt x="564007" y="319786"/>
                </a:lnTo>
                <a:lnTo>
                  <a:pt x="560324" y="316611"/>
                </a:lnTo>
                <a:lnTo>
                  <a:pt x="558418" y="311150"/>
                </a:lnTo>
                <a:lnTo>
                  <a:pt x="558418" y="303402"/>
                </a:lnTo>
                <a:lnTo>
                  <a:pt x="558418" y="26162"/>
                </a:lnTo>
                <a:lnTo>
                  <a:pt x="558418" y="18923"/>
                </a:lnTo>
                <a:lnTo>
                  <a:pt x="560324" y="13715"/>
                </a:lnTo>
                <a:lnTo>
                  <a:pt x="564007" y="10540"/>
                </a:lnTo>
                <a:lnTo>
                  <a:pt x="567690" y="7238"/>
                </a:lnTo>
                <a:lnTo>
                  <a:pt x="572261" y="5714"/>
                </a:lnTo>
                <a:lnTo>
                  <a:pt x="577723" y="5714"/>
                </a:lnTo>
                <a:close/>
              </a:path>
              <a:path w="10643235" h="409575">
                <a:moveTo>
                  <a:pt x="10439654" y="4190"/>
                </a:moveTo>
                <a:lnTo>
                  <a:pt x="10446004" y="4190"/>
                </a:lnTo>
                <a:lnTo>
                  <a:pt x="10451211" y="4445"/>
                </a:lnTo>
                <a:lnTo>
                  <a:pt x="10455402" y="4825"/>
                </a:lnTo>
                <a:lnTo>
                  <a:pt x="10459466" y="5207"/>
                </a:lnTo>
                <a:lnTo>
                  <a:pt x="10462768" y="5841"/>
                </a:lnTo>
                <a:lnTo>
                  <a:pt x="10465181" y="6731"/>
                </a:lnTo>
                <a:lnTo>
                  <a:pt x="10467721" y="7493"/>
                </a:lnTo>
                <a:lnTo>
                  <a:pt x="10469372" y="8509"/>
                </a:lnTo>
                <a:lnTo>
                  <a:pt x="10470388" y="9778"/>
                </a:lnTo>
                <a:lnTo>
                  <a:pt x="10471404" y="10922"/>
                </a:lnTo>
                <a:lnTo>
                  <a:pt x="10471912" y="12446"/>
                </a:lnTo>
                <a:lnTo>
                  <a:pt x="10471912" y="14350"/>
                </a:lnTo>
                <a:lnTo>
                  <a:pt x="10471912" y="134112"/>
                </a:lnTo>
                <a:lnTo>
                  <a:pt x="10486390" y="134112"/>
                </a:lnTo>
                <a:lnTo>
                  <a:pt x="10493883" y="134112"/>
                </a:lnTo>
                <a:lnTo>
                  <a:pt x="10500360" y="133096"/>
                </a:lnTo>
                <a:lnTo>
                  <a:pt x="10505948" y="131190"/>
                </a:lnTo>
                <a:lnTo>
                  <a:pt x="10511536" y="129159"/>
                </a:lnTo>
                <a:lnTo>
                  <a:pt x="10516489" y="126111"/>
                </a:lnTo>
                <a:lnTo>
                  <a:pt x="10521061" y="121793"/>
                </a:lnTo>
                <a:lnTo>
                  <a:pt x="10525633" y="117475"/>
                </a:lnTo>
                <a:lnTo>
                  <a:pt x="10544048" y="79883"/>
                </a:lnTo>
                <a:lnTo>
                  <a:pt x="10565511" y="16256"/>
                </a:lnTo>
                <a:lnTo>
                  <a:pt x="10566400" y="13970"/>
                </a:lnTo>
                <a:lnTo>
                  <a:pt x="10567416" y="12064"/>
                </a:lnTo>
                <a:lnTo>
                  <a:pt x="10568559" y="10540"/>
                </a:lnTo>
                <a:lnTo>
                  <a:pt x="10569702" y="8889"/>
                </a:lnTo>
                <a:lnTo>
                  <a:pt x="10593959" y="4190"/>
                </a:lnTo>
                <a:lnTo>
                  <a:pt x="10601071" y="4190"/>
                </a:lnTo>
                <a:lnTo>
                  <a:pt x="10607421" y="4190"/>
                </a:lnTo>
                <a:lnTo>
                  <a:pt x="10626852" y="6603"/>
                </a:lnTo>
                <a:lnTo>
                  <a:pt x="10629138" y="7238"/>
                </a:lnTo>
                <a:lnTo>
                  <a:pt x="10630789" y="8255"/>
                </a:lnTo>
                <a:lnTo>
                  <a:pt x="10631551" y="9525"/>
                </a:lnTo>
                <a:lnTo>
                  <a:pt x="10632440" y="10795"/>
                </a:lnTo>
                <a:lnTo>
                  <a:pt x="10632821" y="12319"/>
                </a:lnTo>
                <a:lnTo>
                  <a:pt x="10632821" y="14097"/>
                </a:lnTo>
                <a:lnTo>
                  <a:pt x="10632821" y="16256"/>
                </a:lnTo>
                <a:lnTo>
                  <a:pt x="10632440" y="18796"/>
                </a:lnTo>
                <a:lnTo>
                  <a:pt x="10631678" y="21971"/>
                </a:lnTo>
                <a:lnTo>
                  <a:pt x="10631043" y="25019"/>
                </a:lnTo>
                <a:lnTo>
                  <a:pt x="10606532" y="90932"/>
                </a:lnTo>
                <a:lnTo>
                  <a:pt x="10586593" y="131572"/>
                </a:lnTo>
                <a:lnTo>
                  <a:pt x="10582148" y="136651"/>
                </a:lnTo>
                <a:lnTo>
                  <a:pt x="10577830" y="141859"/>
                </a:lnTo>
                <a:lnTo>
                  <a:pt x="10552303" y="157480"/>
                </a:lnTo>
                <a:lnTo>
                  <a:pt x="10552303" y="157734"/>
                </a:lnTo>
                <a:lnTo>
                  <a:pt x="10558780" y="160527"/>
                </a:lnTo>
                <a:lnTo>
                  <a:pt x="10564749" y="163702"/>
                </a:lnTo>
                <a:lnTo>
                  <a:pt x="10570083" y="167259"/>
                </a:lnTo>
                <a:lnTo>
                  <a:pt x="10575417" y="170814"/>
                </a:lnTo>
                <a:lnTo>
                  <a:pt x="10580497" y="175260"/>
                </a:lnTo>
                <a:lnTo>
                  <a:pt x="10585196" y="180721"/>
                </a:lnTo>
                <a:lnTo>
                  <a:pt x="10589895" y="186182"/>
                </a:lnTo>
                <a:lnTo>
                  <a:pt x="10608300" y="221430"/>
                </a:lnTo>
                <a:lnTo>
                  <a:pt x="10637774" y="295783"/>
                </a:lnTo>
                <a:lnTo>
                  <a:pt x="10640441" y="302513"/>
                </a:lnTo>
                <a:lnTo>
                  <a:pt x="10641965" y="307213"/>
                </a:lnTo>
                <a:lnTo>
                  <a:pt x="10642473" y="309752"/>
                </a:lnTo>
                <a:lnTo>
                  <a:pt x="10642981" y="312293"/>
                </a:lnTo>
                <a:lnTo>
                  <a:pt x="10643235" y="314325"/>
                </a:lnTo>
                <a:lnTo>
                  <a:pt x="10643235" y="315975"/>
                </a:lnTo>
                <a:lnTo>
                  <a:pt x="10643235" y="317881"/>
                </a:lnTo>
                <a:lnTo>
                  <a:pt x="10642727" y="319405"/>
                </a:lnTo>
                <a:lnTo>
                  <a:pt x="10641711" y="320548"/>
                </a:lnTo>
                <a:lnTo>
                  <a:pt x="10640695" y="321818"/>
                </a:lnTo>
                <a:lnTo>
                  <a:pt x="10616438" y="326136"/>
                </a:lnTo>
                <a:lnTo>
                  <a:pt x="10609707" y="326136"/>
                </a:lnTo>
                <a:lnTo>
                  <a:pt x="10602595" y="326136"/>
                </a:lnTo>
                <a:lnTo>
                  <a:pt x="10596880" y="325882"/>
                </a:lnTo>
                <a:lnTo>
                  <a:pt x="10592562" y="325500"/>
                </a:lnTo>
                <a:lnTo>
                  <a:pt x="10588244" y="325120"/>
                </a:lnTo>
                <a:lnTo>
                  <a:pt x="10576179" y="319786"/>
                </a:lnTo>
                <a:lnTo>
                  <a:pt x="10574782" y="318262"/>
                </a:lnTo>
                <a:lnTo>
                  <a:pt x="10573893" y="316357"/>
                </a:lnTo>
                <a:lnTo>
                  <a:pt x="10573131" y="314071"/>
                </a:lnTo>
                <a:lnTo>
                  <a:pt x="10547604" y="243077"/>
                </a:lnTo>
                <a:lnTo>
                  <a:pt x="10527919" y="204343"/>
                </a:lnTo>
                <a:lnTo>
                  <a:pt x="10523093" y="200025"/>
                </a:lnTo>
                <a:lnTo>
                  <a:pt x="10518394" y="195707"/>
                </a:lnTo>
                <a:lnTo>
                  <a:pt x="10512933" y="192659"/>
                </a:lnTo>
                <a:lnTo>
                  <a:pt x="10506837" y="190753"/>
                </a:lnTo>
                <a:lnTo>
                  <a:pt x="10500868" y="188975"/>
                </a:lnTo>
                <a:lnTo>
                  <a:pt x="10494010" y="188087"/>
                </a:lnTo>
                <a:lnTo>
                  <a:pt x="10486390" y="188087"/>
                </a:lnTo>
                <a:lnTo>
                  <a:pt x="10471912" y="188087"/>
                </a:lnTo>
                <a:lnTo>
                  <a:pt x="10471912" y="315722"/>
                </a:lnTo>
                <a:lnTo>
                  <a:pt x="10471912" y="317626"/>
                </a:lnTo>
                <a:lnTo>
                  <a:pt x="10471404" y="319150"/>
                </a:lnTo>
                <a:lnTo>
                  <a:pt x="10470388" y="320294"/>
                </a:lnTo>
                <a:lnTo>
                  <a:pt x="10469372" y="321563"/>
                </a:lnTo>
                <a:lnTo>
                  <a:pt x="10467721" y="322580"/>
                </a:lnTo>
                <a:lnTo>
                  <a:pt x="10446004" y="326136"/>
                </a:lnTo>
                <a:lnTo>
                  <a:pt x="10439654" y="326136"/>
                </a:lnTo>
                <a:lnTo>
                  <a:pt x="10433304" y="326136"/>
                </a:lnTo>
                <a:lnTo>
                  <a:pt x="10428097" y="325882"/>
                </a:lnTo>
                <a:lnTo>
                  <a:pt x="10423906" y="325500"/>
                </a:lnTo>
                <a:lnTo>
                  <a:pt x="10419715" y="325120"/>
                </a:lnTo>
                <a:lnTo>
                  <a:pt x="10408666" y="320294"/>
                </a:lnTo>
                <a:lnTo>
                  <a:pt x="10407650" y="319150"/>
                </a:lnTo>
                <a:lnTo>
                  <a:pt x="10407015" y="317626"/>
                </a:lnTo>
                <a:lnTo>
                  <a:pt x="10407015" y="315722"/>
                </a:lnTo>
                <a:lnTo>
                  <a:pt x="10407015" y="14350"/>
                </a:lnTo>
                <a:lnTo>
                  <a:pt x="10407015" y="12446"/>
                </a:lnTo>
                <a:lnTo>
                  <a:pt x="10407650" y="10922"/>
                </a:lnTo>
                <a:lnTo>
                  <a:pt x="10408666" y="9778"/>
                </a:lnTo>
                <a:lnTo>
                  <a:pt x="10409682" y="8509"/>
                </a:lnTo>
                <a:lnTo>
                  <a:pt x="10411460" y="7493"/>
                </a:lnTo>
                <a:lnTo>
                  <a:pt x="10414000" y="6731"/>
                </a:lnTo>
                <a:lnTo>
                  <a:pt x="10416413" y="5841"/>
                </a:lnTo>
                <a:lnTo>
                  <a:pt x="10419715" y="5207"/>
                </a:lnTo>
                <a:lnTo>
                  <a:pt x="10423906" y="4825"/>
                </a:lnTo>
                <a:lnTo>
                  <a:pt x="10428097" y="4445"/>
                </a:lnTo>
                <a:lnTo>
                  <a:pt x="10433304" y="4190"/>
                </a:lnTo>
                <a:lnTo>
                  <a:pt x="10439654" y="4190"/>
                </a:lnTo>
                <a:close/>
              </a:path>
              <a:path w="10643235" h="409575">
                <a:moveTo>
                  <a:pt x="9734042" y="4190"/>
                </a:moveTo>
                <a:lnTo>
                  <a:pt x="9740138" y="4190"/>
                </a:lnTo>
                <a:lnTo>
                  <a:pt x="9745091" y="4445"/>
                </a:lnTo>
                <a:lnTo>
                  <a:pt x="9749155" y="4825"/>
                </a:lnTo>
                <a:lnTo>
                  <a:pt x="9753219" y="5207"/>
                </a:lnTo>
                <a:lnTo>
                  <a:pt x="9756394" y="5841"/>
                </a:lnTo>
                <a:lnTo>
                  <a:pt x="9758934" y="6603"/>
                </a:lnTo>
                <a:lnTo>
                  <a:pt x="9761347" y="7238"/>
                </a:lnTo>
                <a:lnTo>
                  <a:pt x="9763125" y="8255"/>
                </a:lnTo>
                <a:lnTo>
                  <a:pt x="9764141" y="9398"/>
                </a:lnTo>
                <a:lnTo>
                  <a:pt x="9765284" y="10540"/>
                </a:lnTo>
                <a:lnTo>
                  <a:pt x="9765792" y="11937"/>
                </a:lnTo>
                <a:lnTo>
                  <a:pt x="9765792" y="13588"/>
                </a:lnTo>
                <a:lnTo>
                  <a:pt x="9765792" y="271907"/>
                </a:lnTo>
                <a:lnTo>
                  <a:pt x="9862185" y="271907"/>
                </a:lnTo>
                <a:lnTo>
                  <a:pt x="9862185" y="13588"/>
                </a:lnTo>
                <a:lnTo>
                  <a:pt x="9862185" y="11937"/>
                </a:lnTo>
                <a:lnTo>
                  <a:pt x="9862693" y="10540"/>
                </a:lnTo>
                <a:lnTo>
                  <a:pt x="9863836" y="9398"/>
                </a:lnTo>
                <a:lnTo>
                  <a:pt x="9864852" y="8255"/>
                </a:lnTo>
                <a:lnTo>
                  <a:pt x="9866630" y="7238"/>
                </a:lnTo>
                <a:lnTo>
                  <a:pt x="9868916" y="6603"/>
                </a:lnTo>
                <a:lnTo>
                  <a:pt x="9871329" y="5841"/>
                </a:lnTo>
                <a:lnTo>
                  <a:pt x="9874631" y="5207"/>
                </a:lnTo>
                <a:lnTo>
                  <a:pt x="9878695" y="4825"/>
                </a:lnTo>
                <a:lnTo>
                  <a:pt x="9882759" y="4445"/>
                </a:lnTo>
                <a:lnTo>
                  <a:pt x="9887839" y="4190"/>
                </a:lnTo>
                <a:lnTo>
                  <a:pt x="9893681" y="4190"/>
                </a:lnTo>
                <a:lnTo>
                  <a:pt x="9899650" y="4190"/>
                </a:lnTo>
                <a:lnTo>
                  <a:pt x="9918446" y="6603"/>
                </a:lnTo>
                <a:lnTo>
                  <a:pt x="9920859" y="7238"/>
                </a:lnTo>
                <a:lnTo>
                  <a:pt x="9922637" y="8255"/>
                </a:lnTo>
                <a:lnTo>
                  <a:pt x="9923653" y="9398"/>
                </a:lnTo>
                <a:lnTo>
                  <a:pt x="9924796" y="10540"/>
                </a:lnTo>
                <a:lnTo>
                  <a:pt x="9925304" y="11937"/>
                </a:lnTo>
                <a:lnTo>
                  <a:pt x="9925304" y="13588"/>
                </a:lnTo>
                <a:lnTo>
                  <a:pt x="9925304" y="271907"/>
                </a:lnTo>
                <a:lnTo>
                  <a:pt x="10021951" y="271907"/>
                </a:lnTo>
                <a:lnTo>
                  <a:pt x="10021951" y="13588"/>
                </a:lnTo>
                <a:lnTo>
                  <a:pt x="10021951" y="11937"/>
                </a:lnTo>
                <a:lnTo>
                  <a:pt x="10028809" y="6603"/>
                </a:lnTo>
                <a:lnTo>
                  <a:pt x="10031222" y="5841"/>
                </a:lnTo>
                <a:lnTo>
                  <a:pt x="10034524" y="5207"/>
                </a:lnTo>
                <a:lnTo>
                  <a:pt x="10038588" y="4825"/>
                </a:lnTo>
                <a:lnTo>
                  <a:pt x="10042525" y="4445"/>
                </a:lnTo>
                <a:lnTo>
                  <a:pt x="10047605" y="4190"/>
                </a:lnTo>
                <a:lnTo>
                  <a:pt x="10053701" y="4190"/>
                </a:lnTo>
                <a:lnTo>
                  <a:pt x="10059670" y="4190"/>
                </a:lnTo>
                <a:lnTo>
                  <a:pt x="10064623" y="4445"/>
                </a:lnTo>
                <a:lnTo>
                  <a:pt x="10068560" y="4825"/>
                </a:lnTo>
                <a:lnTo>
                  <a:pt x="10072624" y="5207"/>
                </a:lnTo>
                <a:lnTo>
                  <a:pt x="10075926" y="5841"/>
                </a:lnTo>
                <a:lnTo>
                  <a:pt x="10078339" y="6603"/>
                </a:lnTo>
                <a:lnTo>
                  <a:pt x="10080879" y="7238"/>
                </a:lnTo>
                <a:lnTo>
                  <a:pt x="10082657" y="8255"/>
                </a:lnTo>
                <a:lnTo>
                  <a:pt x="10083800" y="9398"/>
                </a:lnTo>
                <a:lnTo>
                  <a:pt x="10084943" y="10540"/>
                </a:lnTo>
                <a:lnTo>
                  <a:pt x="10085451" y="11937"/>
                </a:lnTo>
                <a:lnTo>
                  <a:pt x="10085451" y="13588"/>
                </a:lnTo>
                <a:lnTo>
                  <a:pt x="10085451" y="304164"/>
                </a:lnTo>
                <a:lnTo>
                  <a:pt x="10085451" y="311150"/>
                </a:lnTo>
                <a:lnTo>
                  <a:pt x="10083927" y="316230"/>
                </a:lnTo>
                <a:lnTo>
                  <a:pt x="10080625" y="319659"/>
                </a:lnTo>
                <a:lnTo>
                  <a:pt x="10077323" y="322961"/>
                </a:lnTo>
                <a:lnTo>
                  <a:pt x="10072751" y="324612"/>
                </a:lnTo>
                <a:lnTo>
                  <a:pt x="10066782" y="324612"/>
                </a:lnTo>
                <a:lnTo>
                  <a:pt x="9721469" y="324612"/>
                </a:lnTo>
                <a:lnTo>
                  <a:pt x="9715627" y="324612"/>
                </a:lnTo>
                <a:lnTo>
                  <a:pt x="9711055" y="322961"/>
                </a:lnTo>
                <a:lnTo>
                  <a:pt x="9707499" y="319659"/>
                </a:lnTo>
                <a:lnTo>
                  <a:pt x="9703943" y="316230"/>
                </a:lnTo>
                <a:lnTo>
                  <a:pt x="9702165" y="311150"/>
                </a:lnTo>
                <a:lnTo>
                  <a:pt x="9702165" y="304164"/>
                </a:lnTo>
                <a:lnTo>
                  <a:pt x="9702165" y="13588"/>
                </a:lnTo>
                <a:lnTo>
                  <a:pt x="9702165" y="11937"/>
                </a:lnTo>
                <a:lnTo>
                  <a:pt x="9702800" y="10540"/>
                </a:lnTo>
                <a:lnTo>
                  <a:pt x="9703816" y="9398"/>
                </a:lnTo>
                <a:lnTo>
                  <a:pt x="9704832" y="8255"/>
                </a:lnTo>
                <a:lnTo>
                  <a:pt x="9706610" y="7238"/>
                </a:lnTo>
                <a:lnTo>
                  <a:pt x="9709150" y="6603"/>
                </a:lnTo>
                <a:lnTo>
                  <a:pt x="9711563" y="5841"/>
                </a:lnTo>
                <a:lnTo>
                  <a:pt x="9714865" y="5207"/>
                </a:lnTo>
                <a:lnTo>
                  <a:pt x="9718929" y="4825"/>
                </a:lnTo>
                <a:lnTo>
                  <a:pt x="9723120" y="4445"/>
                </a:lnTo>
                <a:lnTo>
                  <a:pt x="9728073" y="4190"/>
                </a:lnTo>
                <a:lnTo>
                  <a:pt x="9734042" y="4190"/>
                </a:lnTo>
                <a:close/>
              </a:path>
              <a:path w="10643235" h="409575">
                <a:moveTo>
                  <a:pt x="9425051" y="4190"/>
                </a:moveTo>
                <a:lnTo>
                  <a:pt x="9432671" y="4190"/>
                </a:lnTo>
                <a:lnTo>
                  <a:pt x="9438894" y="4318"/>
                </a:lnTo>
                <a:lnTo>
                  <a:pt x="9510268" y="116077"/>
                </a:lnTo>
                <a:lnTo>
                  <a:pt x="9513935" y="123866"/>
                </a:lnTo>
                <a:lnTo>
                  <a:pt x="9530873" y="162575"/>
                </a:lnTo>
                <a:lnTo>
                  <a:pt x="9537192" y="178181"/>
                </a:lnTo>
                <a:lnTo>
                  <a:pt x="9537827" y="178181"/>
                </a:lnTo>
                <a:lnTo>
                  <a:pt x="9551201" y="138142"/>
                </a:lnTo>
                <a:lnTo>
                  <a:pt x="9560560" y="113157"/>
                </a:lnTo>
                <a:lnTo>
                  <a:pt x="9597263" y="15112"/>
                </a:lnTo>
                <a:lnTo>
                  <a:pt x="9606407" y="6223"/>
                </a:lnTo>
                <a:lnTo>
                  <a:pt x="9609074" y="5334"/>
                </a:lnTo>
                <a:lnTo>
                  <a:pt x="9612630" y="4825"/>
                </a:lnTo>
                <a:lnTo>
                  <a:pt x="9617202" y="4572"/>
                </a:lnTo>
                <a:lnTo>
                  <a:pt x="9621901" y="4318"/>
                </a:lnTo>
                <a:lnTo>
                  <a:pt x="9627870" y="4190"/>
                </a:lnTo>
                <a:lnTo>
                  <a:pt x="9635236" y="4190"/>
                </a:lnTo>
                <a:lnTo>
                  <a:pt x="9642856" y="4190"/>
                </a:lnTo>
                <a:lnTo>
                  <a:pt x="9665716" y="11049"/>
                </a:lnTo>
                <a:lnTo>
                  <a:pt x="9665589" y="13588"/>
                </a:lnTo>
                <a:lnTo>
                  <a:pt x="9577578" y="236600"/>
                </a:lnTo>
                <a:lnTo>
                  <a:pt x="9561504" y="272623"/>
                </a:lnTo>
                <a:lnTo>
                  <a:pt x="9539668" y="305054"/>
                </a:lnTo>
                <a:lnTo>
                  <a:pt x="9500344" y="327060"/>
                </a:lnTo>
                <a:lnTo>
                  <a:pt x="9475216" y="329311"/>
                </a:lnTo>
                <a:lnTo>
                  <a:pt x="9470898" y="329311"/>
                </a:lnTo>
                <a:lnTo>
                  <a:pt x="9466453" y="329057"/>
                </a:lnTo>
                <a:lnTo>
                  <a:pt x="9462262" y="328422"/>
                </a:lnTo>
                <a:lnTo>
                  <a:pt x="9457944" y="327913"/>
                </a:lnTo>
                <a:lnTo>
                  <a:pt x="9453880" y="327151"/>
                </a:lnTo>
                <a:lnTo>
                  <a:pt x="9450197" y="326136"/>
                </a:lnTo>
                <a:lnTo>
                  <a:pt x="9446387" y="325120"/>
                </a:lnTo>
                <a:lnTo>
                  <a:pt x="9431020" y="315213"/>
                </a:lnTo>
                <a:lnTo>
                  <a:pt x="9430258" y="313816"/>
                </a:lnTo>
                <a:lnTo>
                  <a:pt x="9429623" y="311912"/>
                </a:lnTo>
                <a:lnTo>
                  <a:pt x="9429242" y="309625"/>
                </a:lnTo>
                <a:lnTo>
                  <a:pt x="9428734" y="307339"/>
                </a:lnTo>
                <a:lnTo>
                  <a:pt x="9428353" y="304419"/>
                </a:lnTo>
                <a:lnTo>
                  <a:pt x="9428099" y="300863"/>
                </a:lnTo>
                <a:lnTo>
                  <a:pt x="9427845" y="297307"/>
                </a:lnTo>
                <a:lnTo>
                  <a:pt x="9427718" y="292988"/>
                </a:lnTo>
                <a:lnTo>
                  <a:pt x="9427718" y="287655"/>
                </a:lnTo>
                <a:lnTo>
                  <a:pt x="9427718" y="278130"/>
                </a:lnTo>
                <a:lnTo>
                  <a:pt x="9428353" y="271399"/>
                </a:lnTo>
                <a:lnTo>
                  <a:pt x="9429750" y="267335"/>
                </a:lnTo>
                <a:lnTo>
                  <a:pt x="9431147" y="263271"/>
                </a:lnTo>
                <a:lnTo>
                  <a:pt x="9433433" y="261238"/>
                </a:lnTo>
                <a:lnTo>
                  <a:pt x="9436354" y="261238"/>
                </a:lnTo>
                <a:lnTo>
                  <a:pt x="9437751" y="261238"/>
                </a:lnTo>
                <a:lnTo>
                  <a:pt x="9439402" y="261874"/>
                </a:lnTo>
                <a:lnTo>
                  <a:pt x="9441307" y="263016"/>
                </a:lnTo>
                <a:lnTo>
                  <a:pt x="9443085" y="264160"/>
                </a:lnTo>
                <a:lnTo>
                  <a:pt x="9445244" y="265430"/>
                </a:lnTo>
                <a:lnTo>
                  <a:pt x="9447784" y="266700"/>
                </a:lnTo>
                <a:lnTo>
                  <a:pt x="9450324" y="268097"/>
                </a:lnTo>
                <a:lnTo>
                  <a:pt x="9453245" y="269239"/>
                </a:lnTo>
                <a:lnTo>
                  <a:pt x="9456674" y="270256"/>
                </a:lnTo>
                <a:lnTo>
                  <a:pt x="9459976" y="271399"/>
                </a:lnTo>
                <a:lnTo>
                  <a:pt x="9464040" y="271907"/>
                </a:lnTo>
                <a:lnTo>
                  <a:pt x="9468612" y="271907"/>
                </a:lnTo>
                <a:lnTo>
                  <a:pt x="9472041" y="271907"/>
                </a:lnTo>
                <a:lnTo>
                  <a:pt x="9475216" y="271525"/>
                </a:lnTo>
                <a:lnTo>
                  <a:pt x="9494520" y="257428"/>
                </a:lnTo>
                <a:lnTo>
                  <a:pt x="9497187" y="253619"/>
                </a:lnTo>
                <a:lnTo>
                  <a:pt x="9499981" y="248538"/>
                </a:lnTo>
                <a:lnTo>
                  <a:pt x="9502902" y="242315"/>
                </a:lnTo>
                <a:lnTo>
                  <a:pt x="9397873" y="28575"/>
                </a:lnTo>
                <a:lnTo>
                  <a:pt x="9395587" y="23495"/>
                </a:lnTo>
                <a:lnTo>
                  <a:pt x="9394190" y="19303"/>
                </a:lnTo>
                <a:lnTo>
                  <a:pt x="9393809" y="16128"/>
                </a:lnTo>
                <a:lnTo>
                  <a:pt x="9393428" y="12953"/>
                </a:lnTo>
                <a:lnTo>
                  <a:pt x="9394190" y="10413"/>
                </a:lnTo>
                <a:lnTo>
                  <a:pt x="9396095" y="8636"/>
                </a:lnTo>
                <a:lnTo>
                  <a:pt x="9398127" y="6858"/>
                </a:lnTo>
                <a:lnTo>
                  <a:pt x="9401429" y="5587"/>
                </a:lnTo>
                <a:lnTo>
                  <a:pt x="9406128" y="5080"/>
                </a:lnTo>
                <a:lnTo>
                  <a:pt x="9410827" y="4445"/>
                </a:lnTo>
                <a:lnTo>
                  <a:pt x="9417050" y="4190"/>
                </a:lnTo>
                <a:lnTo>
                  <a:pt x="9425051" y="4190"/>
                </a:lnTo>
                <a:close/>
              </a:path>
              <a:path w="10643235" h="409575">
                <a:moveTo>
                  <a:pt x="8639429" y="4190"/>
                </a:moveTo>
                <a:lnTo>
                  <a:pt x="8645779" y="4190"/>
                </a:lnTo>
                <a:lnTo>
                  <a:pt x="8650986" y="4445"/>
                </a:lnTo>
                <a:lnTo>
                  <a:pt x="8655177" y="4825"/>
                </a:lnTo>
                <a:lnTo>
                  <a:pt x="8659241" y="5207"/>
                </a:lnTo>
                <a:lnTo>
                  <a:pt x="8662543" y="5841"/>
                </a:lnTo>
                <a:lnTo>
                  <a:pt x="8664956" y="6731"/>
                </a:lnTo>
                <a:lnTo>
                  <a:pt x="8667496" y="7493"/>
                </a:lnTo>
                <a:lnTo>
                  <a:pt x="8669147" y="8509"/>
                </a:lnTo>
                <a:lnTo>
                  <a:pt x="8670163" y="9778"/>
                </a:lnTo>
                <a:lnTo>
                  <a:pt x="8671179" y="10922"/>
                </a:lnTo>
                <a:lnTo>
                  <a:pt x="8671687" y="12446"/>
                </a:lnTo>
                <a:lnTo>
                  <a:pt x="8671687" y="14097"/>
                </a:lnTo>
                <a:lnTo>
                  <a:pt x="8671687" y="183134"/>
                </a:lnTo>
                <a:lnTo>
                  <a:pt x="8671687" y="188468"/>
                </a:lnTo>
                <a:lnTo>
                  <a:pt x="8671560" y="194056"/>
                </a:lnTo>
                <a:lnTo>
                  <a:pt x="8671433" y="199898"/>
                </a:lnTo>
                <a:lnTo>
                  <a:pt x="8671306" y="205866"/>
                </a:lnTo>
                <a:lnTo>
                  <a:pt x="8671052" y="211582"/>
                </a:lnTo>
                <a:lnTo>
                  <a:pt x="8670671" y="217170"/>
                </a:lnTo>
                <a:lnTo>
                  <a:pt x="8671179" y="217170"/>
                </a:lnTo>
                <a:lnTo>
                  <a:pt x="8673973" y="212216"/>
                </a:lnTo>
                <a:lnTo>
                  <a:pt x="8677529" y="206375"/>
                </a:lnTo>
                <a:lnTo>
                  <a:pt x="8681720" y="199389"/>
                </a:lnTo>
                <a:lnTo>
                  <a:pt x="8686038" y="192532"/>
                </a:lnTo>
                <a:lnTo>
                  <a:pt x="8690483" y="185800"/>
                </a:lnTo>
                <a:lnTo>
                  <a:pt x="8695055" y="179197"/>
                </a:lnTo>
                <a:lnTo>
                  <a:pt x="8806053" y="13843"/>
                </a:lnTo>
                <a:lnTo>
                  <a:pt x="8807196" y="12191"/>
                </a:lnTo>
                <a:lnTo>
                  <a:pt x="8808339" y="10795"/>
                </a:lnTo>
                <a:lnTo>
                  <a:pt x="8809736" y="9525"/>
                </a:lnTo>
                <a:lnTo>
                  <a:pt x="8811006" y="8255"/>
                </a:lnTo>
                <a:lnTo>
                  <a:pt x="8812784" y="7238"/>
                </a:lnTo>
                <a:lnTo>
                  <a:pt x="8814943" y="6476"/>
                </a:lnTo>
                <a:lnTo>
                  <a:pt x="8817229" y="5587"/>
                </a:lnTo>
                <a:lnTo>
                  <a:pt x="8820023" y="5080"/>
                </a:lnTo>
                <a:lnTo>
                  <a:pt x="8823198" y="4699"/>
                </a:lnTo>
                <a:lnTo>
                  <a:pt x="8826500" y="4318"/>
                </a:lnTo>
                <a:lnTo>
                  <a:pt x="8830691" y="4190"/>
                </a:lnTo>
                <a:lnTo>
                  <a:pt x="8835771" y="4190"/>
                </a:lnTo>
                <a:lnTo>
                  <a:pt x="8842121" y="4190"/>
                </a:lnTo>
                <a:lnTo>
                  <a:pt x="8860282" y="6731"/>
                </a:lnTo>
                <a:lnTo>
                  <a:pt x="8862568" y="7493"/>
                </a:lnTo>
                <a:lnTo>
                  <a:pt x="8864092" y="8509"/>
                </a:lnTo>
                <a:lnTo>
                  <a:pt x="8864981" y="9778"/>
                </a:lnTo>
                <a:lnTo>
                  <a:pt x="8865997" y="10922"/>
                </a:lnTo>
                <a:lnTo>
                  <a:pt x="8866378" y="12446"/>
                </a:lnTo>
                <a:lnTo>
                  <a:pt x="8866378" y="14350"/>
                </a:lnTo>
                <a:lnTo>
                  <a:pt x="8866378" y="316230"/>
                </a:lnTo>
                <a:lnTo>
                  <a:pt x="8866378" y="317881"/>
                </a:lnTo>
                <a:lnTo>
                  <a:pt x="8865870" y="319405"/>
                </a:lnTo>
                <a:lnTo>
                  <a:pt x="8864727" y="320548"/>
                </a:lnTo>
                <a:lnTo>
                  <a:pt x="8863711" y="321818"/>
                </a:lnTo>
                <a:lnTo>
                  <a:pt x="8849487" y="325500"/>
                </a:lnTo>
                <a:lnTo>
                  <a:pt x="8845296" y="325882"/>
                </a:lnTo>
                <a:lnTo>
                  <a:pt x="8840089" y="326136"/>
                </a:lnTo>
                <a:lnTo>
                  <a:pt x="8833866" y="326136"/>
                </a:lnTo>
                <a:lnTo>
                  <a:pt x="8827643" y="326136"/>
                </a:lnTo>
                <a:lnTo>
                  <a:pt x="8822436" y="325882"/>
                </a:lnTo>
                <a:lnTo>
                  <a:pt x="8818245" y="325500"/>
                </a:lnTo>
                <a:lnTo>
                  <a:pt x="8814054" y="325120"/>
                </a:lnTo>
                <a:lnTo>
                  <a:pt x="8803259" y="320548"/>
                </a:lnTo>
                <a:lnTo>
                  <a:pt x="8802243" y="319405"/>
                </a:lnTo>
                <a:lnTo>
                  <a:pt x="8801862" y="317881"/>
                </a:lnTo>
                <a:lnTo>
                  <a:pt x="8801862" y="316230"/>
                </a:lnTo>
                <a:lnTo>
                  <a:pt x="8801862" y="148209"/>
                </a:lnTo>
                <a:lnTo>
                  <a:pt x="8801862" y="141732"/>
                </a:lnTo>
                <a:lnTo>
                  <a:pt x="8801862" y="135509"/>
                </a:lnTo>
                <a:lnTo>
                  <a:pt x="8802116" y="129286"/>
                </a:lnTo>
                <a:lnTo>
                  <a:pt x="8802243" y="123189"/>
                </a:lnTo>
                <a:lnTo>
                  <a:pt x="8802497" y="117728"/>
                </a:lnTo>
                <a:lnTo>
                  <a:pt x="8802751" y="112902"/>
                </a:lnTo>
                <a:lnTo>
                  <a:pt x="8802243" y="112902"/>
                </a:lnTo>
                <a:lnTo>
                  <a:pt x="8800973" y="115188"/>
                </a:lnTo>
                <a:lnTo>
                  <a:pt x="8799449" y="117856"/>
                </a:lnTo>
                <a:lnTo>
                  <a:pt x="8797671" y="120903"/>
                </a:lnTo>
                <a:lnTo>
                  <a:pt x="8795766" y="123951"/>
                </a:lnTo>
                <a:lnTo>
                  <a:pt x="8793861" y="127126"/>
                </a:lnTo>
                <a:lnTo>
                  <a:pt x="8791829" y="130556"/>
                </a:lnTo>
                <a:lnTo>
                  <a:pt x="8789797" y="133858"/>
                </a:lnTo>
                <a:lnTo>
                  <a:pt x="8787638" y="137413"/>
                </a:lnTo>
                <a:lnTo>
                  <a:pt x="8785352" y="140843"/>
                </a:lnTo>
                <a:lnTo>
                  <a:pt x="8782939" y="144399"/>
                </a:lnTo>
                <a:lnTo>
                  <a:pt x="8780653" y="147827"/>
                </a:lnTo>
                <a:lnTo>
                  <a:pt x="8778367" y="151130"/>
                </a:lnTo>
                <a:lnTo>
                  <a:pt x="8667496" y="316484"/>
                </a:lnTo>
                <a:lnTo>
                  <a:pt x="8666099" y="318262"/>
                </a:lnTo>
                <a:lnTo>
                  <a:pt x="8657971" y="324231"/>
                </a:lnTo>
                <a:lnTo>
                  <a:pt x="8655812" y="324993"/>
                </a:lnTo>
                <a:lnTo>
                  <a:pt x="8653018" y="325500"/>
                </a:lnTo>
                <a:lnTo>
                  <a:pt x="8649843" y="325755"/>
                </a:lnTo>
                <a:lnTo>
                  <a:pt x="8646668" y="326009"/>
                </a:lnTo>
                <a:lnTo>
                  <a:pt x="8642477" y="326136"/>
                </a:lnTo>
                <a:lnTo>
                  <a:pt x="8637397" y="326136"/>
                </a:lnTo>
                <a:lnTo>
                  <a:pt x="8631047" y="326136"/>
                </a:lnTo>
                <a:lnTo>
                  <a:pt x="8625840" y="325882"/>
                </a:lnTo>
                <a:lnTo>
                  <a:pt x="8621903" y="325500"/>
                </a:lnTo>
                <a:lnTo>
                  <a:pt x="8617966" y="325120"/>
                </a:lnTo>
                <a:lnTo>
                  <a:pt x="8606790" y="317626"/>
                </a:lnTo>
                <a:lnTo>
                  <a:pt x="8606790" y="315722"/>
                </a:lnTo>
                <a:lnTo>
                  <a:pt x="8606790" y="14097"/>
                </a:lnTo>
                <a:lnTo>
                  <a:pt x="8606790" y="12446"/>
                </a:lnTo>
                <a:lnTo>
                  <a:pt x="8607425" y="10922"/>
                </a:lnTo>
                <a:lnTo>
                  <a:pt x="8608441" y="9778"/>
                </a:lnTo>
                <a:lnTo>
                  <a:pt x="8609457" y="8509"/>
                </a:lnTo>
                <a:lnTo>
                  <a:pt x="8611362" y="7493"/>
                </a:lnTo>
                <a:lnTo>
                  <a:pt x="8613902" y="6731"/>
                </a:lnTo>
                <a:lnTo>
                  <a:pt x="8616442" y="5841"/>
                </a:lnTo>
                <a:lnTo>
                  <a:pt x="8619744" y="5207"/>
                </a:lnTo>
                <a:lnTo>
                  <a:pt x="8623808" y="4825"/>
                </a:lnTo>
                <a:lnTo>
                  <a:pt x="8627999" y="4445"/>
                </a:lnTo>
                <a:lnTo>
                  <a:pt x="8633079" y="4190"/>
                </a:lnTo>
                <a:lnTo>
                  <a:pt x="8639429" y="4190"/>
                </a:lnTo>
                <a:close/>
              </a:path>
              <a:path w="10643235" h="409575">
                <a:moveTo>
                  <a:pt x="7029704" y="4190"/>
                </a:moveTo>
                <a:lnTo>
                  <a:pt x="7036054" y="4190"/>
                </a:lnTo>
                <a:lnTo>
                  <a:pt x="7041260" y="4445"/>
                </a:lnTo>
                <a:lnTo>
                  <a:pt x="7060438" y="10160"/>
                </a:lnTo>
                <a:lnTo>
                  <a:pt x="7061454" y="11430"/>
                </a:lnTo>
                <a:lnTo>
                  <a:pt x="7061962" y="12953"/>
                </a:lnTo>
                <a:lnTo>
                  <a:pt x="7061962" y="14605"/>
                </a:lnTo>
                <a:lnTo>
                  <a:pt x="7061962" y="131699"/>
                </a:lnTo>
                <a:lnTo>
                  <a:pt x="7181215" y="131699"/>
                </a:lnTo>
                <a:lnTo>
                  <a:pt x="7181215" y="14605"/>
                </a:lnTo>
                <a:lnTo>
                  <a:pt x="7181215" y="12953"/>
                </a:lnTo>
                <a:lnTo>
                  <a:pt x="7181723" y="11430"/>
                </a:lnTo>
                <a:lnTo>
                  <a:pt x="7182866" y="10160"/>
                </a:lnTo>
                <a:lnTo>
                  <a:pt x="7183882" y="8762"/>
                </a:lnTo>
                <a:lnTo>
                  <a:pt x="7207377" y="4190"/>
                </a:lnTo>
                <a:lnTo>
                  <a:pt x="7213727" y="4190"/>
                </a:lnTo>
                <a:lnTo>
                  <a:pt x="7220077" y="4190"/>
                </a:lnTo>
                <a:lnTo>
                  <a:pt x="7244460" y="10160"/>
                </a:lnTo>
                <a:lnTo>
                  <a:pt x="7245477" y="11430"/>
                </a:lnTo>
                <a:lnTo>
                  <a:pt x="7246112" y="12953"/>
                </a:lnTo>
                <a:lnTo>
                  <a:pt x="7246112" y="14605"/>
                </a:lnTo>
                <a:lnTo>
                  <a:pt x="7246112" y="315722"/>
                </a:lnTo>
                <a:lnTo>
                  <a:pt x="7246112" y="317373"/>
                </a:lnTo>
                <a:lnTo>
                  <a:pt x="7245477" y="318897"/>
                </a:lnTo>
                <a:lnTo>
                  <a:pt x="7244460" y="320166"/>
                </a:lnTo>
                <a:lnTo>
                  <a:pt x="7243445" y="321563"/>
                </a:lnTo>
                <a:lnTo>
                  <a:pt x="7220077" y="326136"/>
                </a:lnTo>
                <a:lnTo>
                  <a:pt x="7213727" y="326136"/>
                </a:lnTo>
                <a:lnTo>
                  <a:pt x="7207377" y="326136"/>
                </a:lnTo>
                <a:lnTo>
                  <a:pt x="7202043" y="325882"/>
                </a:lnTo>
                <a:lnTo>
                  <a:pt x="7197852" y="325374"/>
                </a:lnTo>
                <a:lnTo>
                  <a:pt x="7193660" y="324865"/>
                </a:lnTo>
                <a:lnTo>
                  <a:pt x="7182866" y="320166"/>
                </a:lnTo>
                <a:lnTo>
                  <a:pt x="7181723" y="318897"/>
                </a:lnTo>
                <a:lnTo>
                  <a:pt x="7181215" y="317373"/>
                </a:lnTo>
                <a:lnTo>
                  <a:pt x="7181215" y="315722"/>
                </a:lnTo>
                <a:lnTo>
                  <a:pt x="7181215" y="186816"/>
                </a:lnTo>
                <a:lnTo>
                  <a:pt x="7061962" y="186816"/>
                </a:lnTo>
                <a:lnTo>
                  <a:pt x="7061962" y="315722"/>
                </a:lnTo>
                <a:lnTo>
                  <a:pt x="7061962" y="317373"/>
                </a:lnTo>
                <a:lnTo>
                  <a:pt x="7061454" y="318897"/>
                </a:lnTo>
                <a:lnTo>
                  <a:pt x="7060438" y="320166"/>
                </a:lnTo>
                <a:lnTo>
                  <a:pt x="7059422" y="321563"/>
                </a:lnTo>
                <a:lnTo>
                  <a:pt x="7036054" y="326136"/>
                </a:lnTo>
                <a:lnTo>
                  <a:pt x="7029704" y="326136"/>
                </a:lnTo>
                <a:lnTo>
                  <a:pt x="7023354" y="326136"/>
                </a:lnTo>
                <a:lnTo>
                  <a:pt x="6998716" y="320166"/>
                </a:lnTo>
                <a:lnTo>
                  <a:pt x="6997700" y="318897"/>
                </a:lnTo>
                <a:lnTo>
                  <a:pt x="6997065" y="317373"/>
                </a:lnTo>
                <a:lnTo>
                  <a:pt x="6997065" y="315722"/>
                </a:lnTo>
                <a:lnTo>
                  <a:pt x="6997065" y="14605"/>
                </a:lnTo>
                <a:lnTo>
                  <a:pt x="6997065" y="12953"/>
                </a:lnTo>
                <a:lnTo>
                  <a:pt x="6997700" y="11430"/>
                </a:lnTo>
                <a:lnTo>
                  <a:pt x="6998716" y="10160"/>
                </a:lnTo>
                <a:lnTo>
                  <a:pt x="6999732" y="8762"/>
                </a:lnTo>
                <a:lnTo>
                  <a:pt x="7023354" y="4190"/>
                </a:lnTo>
                <a:lnTo>
                  <a:pt x="7029704" y="4190"/>
                </a:lnTo>
                <a:close/>
              </a:path>
              <a:path w="10643235" h="409575">
                <a:moveTo>
                  <a:pt x="6239129" y="4190"/>
                </a:moveTo>
                <a:lnTo>
                  <a:pt x="6245479" y="4190"/>
                </a:lnTo>
                <a:lnTo>
                  <a:pt x="6250685" y="4445"/>
                </a:lnTo>
                <a:lnTo>
                  <a:pt x="6254877" y="4825"/>
                </a:lnTo>
                <a:lnTo>
                  <a:pt x="6258941" y="5207"/>
                </a:lnTo>
                <a:lnTo>
                  <a:pt x="6262243" y="5841"/>
                </a:lnTo>
                <a:lnTo>
                  <a:pt x="6264656" y="6731"/>
                </a:lnTo>
                <a:lnTo>
                  <a:pt x="6267196" y="7493"/>
                </a:lnTo>
                <a:lnTo>
                  <a:pt x="6268847" y="8509"/>
                </a:lnTo>
                <a:lnTo>
                  <a:pt x="6269863" y="9778"/>
                </a:lnTo>
                <a:lnTo>
                  <a:pt x="6270879" y="10922"/>
                </a:lnTo>
                <a:lnTo>
                  <a:pt x="6271387" y="12446"/>
                </a:lnTo>
                <a:lnTo>
                  <a:pt x="6271387" y="14097"/>
                </a:lnTo>
                <a:lnTo>
                  <a:pt x="6271387" y="183134"/>
                </a:lnTo>
                <a:lnTo>
                  <a:pt x="6271387" y="188468"/>
                </a:lnTo>
                <a:lnTo>
                  <a:pt x="6271259" y="194056"/>
                </a:lnTo>
                <a:lnTo>
                  <a:pt x="6271133" y="199898"/>
                </a:lnTo>
                <a:lnTo>
                  <a:pt x="6271006" y="205866"/>
                </a:lnTo>
                <a:lnTo>
                  <a:pt x="6270752" y="211582"/>
                </a:lnTo>
                <a:lnTo>
                  <a:pt x="6270371" y="217170"/>
                </a:lnTo>
                <a:lnTo>
                  <a:pt x="6270879" y="217170"/>
                </a:lnTo>
                <a:lnTo>
                  <a:pt x="6273673" y="212216"/>
                </a:lnTo>
                <a:lnTo>
                  <a:pt x="6277229" y="206375"/>
                </a:lnTo>
                <a:lnTo>
                  <a:pt x="6281420" y="199389"/>
                </a:lnTo>
                <a:lnTo>
                  <a:pt x="6285738" y="192532"/>
                </a:lnTo>
                <a:lnTo>
                  <a:pt x="6290183" y="185800"/>
                </a:lnTo>
                <a:lnTo>
                  <a:pt x="6294755" y="179197"/>
                </a:lnTo>
                <a:lnTo>
                  <a:pt x="6405753" y="13843"/>
                </a:lnTo>
                <a:lnTo>
                  <a:pt x="6406896" y="12191"/>
                </a:lnTo>
                <a:lnTo>
                  <a:pt x="6408039" y="10795"/>
                </a:lnTo>
                <a:lnTo>
                  <a:pt x="6409435" y="9525"/>
                </a:lnTo>
                <a:lnTo>
                  <a:pt x="6410706" y="8255"/>
                </a:lnTo>
                <a:lnTo>
                  <a:pt x="6412483" y="7238"/>
                </a:lnTo>
                <a:lnTo>
                  <a:pt x="6414643" y="6476"/>
                </a:lnTo>
                <a:lnTo>
                  <a:pt x="6416929" y="5587"/>
                </a:lnTo>
                <a:lnTo>
                  <a:pt x="6419723" y="5080"/>
                </a:lnTo>
                <a:lnTo>
                  <a:pt x="6422898" y="4699"/>
                </a:lnTo>
                <a:lnTo>
                  <a:pt x="6426200" y="4318"/>
                </a:lnTo>
                <a:lnTo>
                  <a:pt x="6430391" y="4190"/>
                </a:lnTo>
                <a:lnTo>
                  <a:pt x="6435471" y="4190"/>
                </a:lnTo>
                <a:lnTo>
                  <a:pt x="6441821" y="4190"/>
                </a:lnTo>
                <a:lnTo>
                  <a:pt x="6459982" y="6731"/>
                </a:lnTo>
                <a:lnTo>
                  <a:pt x="6462268" y="7493"/>
                </a:lnTo>
                <a:lnTo>
                  <a:pt x="6463792" y="8509"/>
                </a:lnTo>
                <a:lnTo>
                  <a:pt x="6464681" y="9778"/>
                </a:lnTo>
                <a:lnTo>
                  <a:pt x="6465697" y="10922"/>
                </a:lnTo>
                <a:lnTo>
                  <a:pt x="6466078" y="12446"/>
                </a:lnTo>
                <a:lnTo>
                  <a:pt x="6466078" y="14350"/>
                </a:lnTo>
                <a:lnTo>
                  <a:pt x="6466078" y="316230"/>
                </a:lnTo>
                <a:lnTo>
                  <a:pt x="6466078" y="317881"/>
                </a:lnTo>
                <a:lnTo>
                  <a:pt x="6465570" y="319405"/>
                </a:lnTo>
                <a:lnTo>
                  <a:pt x="6464427" y="320548"/>
                </a:lnTo>
                <a:lnTo>
                  <a:pt x="6463410" y="321818"/>
                </a:lnTo>
                <a:lnTo>
                  <a:pt x="6449187" y="325500"/>
                </a:lnTo>
                <a:lnTo>
                  <a:pt x="6444996" y="325882"/>
                </a:lnTo>
                <a:lnTo>
                  <a:pt x="6439789" y="326136"/>
                </a:lnTo>
                <a:lnTo>
                  <a:pt x="6433566" y="326136"/>
                </a:lnTo>
                <a:lnTo>
                  <a:pt x="6427343" y="326136"/>
                </a:lnTo>
                <a:lnTo>
                  <a:pt x="6422135" y="325882"/>
                </a:lnTo>
                <a:lnTo>
                  <a:pt x="6417945" y="325500"/>
                </a:lnTo>
                <a:lnTo>
                  <a:pt x="6413754" y="325120"/>
                </a:lnTo>
                <a:lnTo>
                  <a:pt x="6402958" y="320548"/>
                </a:lnTo>
                <a:lnTo>
                  <a:pt x="6401943" y="319405"/>
                </a:lnTo>
                <a:lnTo>
                  <a:pt x="6401562" y="317881"/>
                </a:lnTo>
                <a:lnTo>
                  <a:pt x="6401562" y="316230"/>
                </a:lnTo>
                <a:lnTo>
                  <a:pt x="6401562" y="148209"/>
                </a:lnTo>
                <a:lnTo>
                  <a:pt x="6401562" y="141732"/>
                </a:lnTo>
                <a:lnTo>
                  <a:pt x="6401562" y="135509"/>
                </a:lnTo>
                <a:lnTo>
                  <a:pt x="6401816" y="129286"/>
                </a:lnTo>
                <a:lnTo>
                  <a:pt x="6401943" y="123189"/>
                </a:lnTo>
                <a:lnTo>
                  <a:pt x="6402197" y="117728"/>
                </a:lnTo>
                <a:lnTo>
                  <a:pt x="6402451" y="112902"/>
                </a:lnTo>
                <a:lnTo>
                  <a:pt x="6401943" y="112902"/>
                </a:lnTo>
                <a:lnTo>
                  <a:pt x="6400673" y="115188"/>
                </a:lnTo>
                <a:lnTo>
                  <a:pt x="6399149" y="117856"/>
                </a:lnTo>
                <a:lnTo>
                  <a:pt x="6397371" y="120903"/>
                </a:lnTo>
                <a:lnTo>
                  <a:pt x="6395466" y="123951"/>
                </a:lnTo>
                <a:lnTo>
                  <a:pt x="6393560" y="127126"/>
                </a:lnTo>
                <a:lnTo>
                  <a:pt x="6391529" y="130556"/>
                </a:lnTo>
                <a:lnTo>
                  <a:pt x="6389497" y="133858"/>
                </a:lnTo>
                <a:lnTo>
                  <a:pt x="6387338" y="137413"/>
                </a:lnTo>
                <a:lnTo>
                  <a:pt x="6385052" y="140843"/>
                </a:lnTo>
                <a:lnTo>
                  <a:pt x="6382639" y="144399"/>
                </a:lnTo>
                <a:lnTo>
                  <a:pt x="6380353" y="147827"/>
                </a:lnTo>
                <a:lnTo>
                  <a:pt x="6378067" y="151130"/>
                </a:lnTo>
                <a:lnTo>
                  <a:pt x="6267196" y="316484"/>
                </a:lnTo>
                <a:lnTo>
                  <a:pt x="6265799" y="318262"/>
                </a:lnTo>
                <a:lnTo>
                  <a:pt x="6257671" y="324231"/>
                </a:lnTo>
                <a:lnTo>
                  <a:pt x="6255512" y="324993"/>
                </a:lnTo>
                <a:lnTo>
                  <a:pt x="6252718" y="325500"/>
                </a:lnTo>
                <a:lnTo>
                  <a:pt x="6249543" y="325755"/>
                </a:lnTo>
                <a:lnTo>
                  <a:pt x="6246368" y="326009"/>
                </a:lnTo>
                <a:lnTo>
                  <a:pt x="6242177" y="326136"/>
                </a:lnTo>
                <a:lnTo>
                  <a:pt x="6237097" y="326136"/>
                </a:lnTo>
                <a:lnTo>
                  <a:pt x="6230747" y="326136"/>
                </a:lnTo>
                <a:lnTo>
                  <a:pt x="6225540" y="325882"/>
                </a:lnTo>
                <a:lnTo>
                  <a:pt x="6221603" y="325500"/>
                </a:lnTo>
                <a:lnTo>
                  <a:pt x="6217666" y="325120"/>
                </a:lnTo>
                <a:lnTo>
                  <a:pt x="6207759" y="320421"/>
                </a:lnTo>
                <a:lnTo>
                  <a:pt x="6206998" y="319150"/>
                </a:lnTo>
                <a:lnTo>
                  <a:pt x="6206490" y="317626"/>
                </a:lnTo>
                <a:lnTo>
                  <a:pt x="6206490" y="315722"/>
                </a:lnTo>
                <a:lnTo>
                  <a:pt x="6206490" y="14097"/>
                </a:lnTo>
                <a:lnTo>
                  <a:pt x="6206490" y="12446"/>
                </a:lnTo>
                <a:lnTo>
                  <a:pt x="6207125" y="10922"/>
                </a:lnTo>
                <a:lnTo>
                  <a:pt x="6208141" y="9778"/>
                </a:lnTo>
                <a:lnTo>
                  <a:pt x="6209157" y="8509"/>
                </a:lnTo>
                <a:lnTo>
                  <a:pt x="6211062" y="7493"/>
                </a:lnTo>
                <a:lnTo>
                  <a:pt x="6213602" y="6731"/>
                </a:lnTo>
                <a:lnTo>
                  <a:pt x="6216142" y="5841"/>
                </a:lnTo>
                <a:lnTo>
                  <a:pt x="6219444" y="5207"/>
                </a:lnTo>
                <a:lnTo>
                  <a:pt x="6223508" y="4825"/>
                </a:lnTo>
                <a:lnTo>
                  <a:pt x="6227699" y="4445"/>
                </a:lnTo>
                <a:lnTo>
                  <a:pt x="6232779" y="4190"/>
                </a:lnTo>
                <a:lnTo>
                  <a:pt x="6239129" y="4190"/>
                </a:lnTo>
                <a:close/>
              </a:path>
              <a:path w="10643235" h="409575">
                <a:moveTo>
                  <a:pt x="5093462" y="4190"/>
                </a:moveTo>
                <a:lnTo>
                  <a:pt x="5103114" y="4190"/>
                </a:lnTo>
                <a:lnTo>
                  <a:pt x="5110861" y="4318"/>
                </a:lnTo>
                <a:lnTo>
                  <a:pt x="5116576" y="4572"/>
                </a:lnTo>
                <a:lnTo>
                  <a:pt x="5122291" y="4825"/>
                </a:lnTo>
                <a:lnTo>
                  <a:pt x="5126863" y="5334"/>
                </a:lnTo>
                <a:lnTo>
                  <a:pt x="5130038" y="6350"/>
                </a:lnTo>
                <a:lnTo>
                  <a:pt x="5133213" y="7238"/>
                </a:lnTo>
                <a:lnTo>
                  <a:pt x="5135499" y="8509"/>
                </a:lnTo>
                <a:lnTo>
                  <a:pt x="5136896" y="10413"/>
                </a:lnTo>
                <a:lnTo>
                  <a:pt x="5138293" y="12191"/>
                </a:lnTo>
                <a:lnTo>
                  <a:pt x="5139563" y="14605"/>
                </a:lnTo>
                <a:lnTo>
                  <a:pt x="5140452" y="17780"/>
                </a:lnTo>
                <a:lnTo>
                  <a:pt x="5239131" y="300482"/>
                </a:lnTo>
                <a:lnTo>
                  <a:pt x="5241036" y="306450"/>
                </a:lnTo>
                <a:lnTo>
                  <a:pt x="5242306" y="311150"/>
                </a:lnTo>
                <a:lnTo>
                  <a:pt x="5242814" y="314578"/>
                </a:lnTo>
                <a:lnTo>
                  <a:pt x="5243322" y="318008"/>
                </a:lnTo>
                <a:lnTo>
                  <a:pt x="5220335" y="326136"/>
                </a:lnTo>
                <a:lnTo>
                  <a:pt x="5212207" y="326136"/>
                </a:lnTo>
                <a:lnTo>
                  <a:pt x="5203825" y="326136"/>
                </a:lnTo>
                <a:lnTo>
                  <a:pt x="5181854" y="324231"/>
                </a:lnTo>
                <a:lnTo>
                  <a:pt x="5179441" y="323596"/>
                </a:lnTo>
                <a:lnTo>
                  <a:pt x="5177663" y="322452"/>
                </a:lnTo>
                <a:lnTo>
                  <a:pt x="5176774" y="321183"/>
                </a:lnTo>
                <a:lnTo>
                  <a:pt x="5175758" y="319913"/>
                </a:lnTo>
                <a:lnTo>
                  <a:pt x="5174869" y="318135"/>
                </a:lnTo>
                <a:lnTo>
                  <a:pt x="5174234" y="315975"/>
                </a:lnTo>
                <a:lnTo>
                  <a:pt x="5152771" y="251968"/>
                </a:lnTo>
                <a:lnTo>
                  <a:pt x="5033010" y="251968"/>
                </a:lnTo>
                <a:lnTo>
                  <a:pt x="5012817" y="314325"/>
                </a:lnTo>
                <a:lnTo>
                  <a:pt x="5012182" y="316611"/>
                </a:lnTo>
                <a:lnTo>
                  <a:pt x="5011293" y="318515"/>
                </a:lnTo>
                <a:lnTo>
                  <a:pt x="4994910" y="325627"/>
                </a:lnTo>
                <a:lnTo>
                  <a:pt x="4990592" y="326009"/>
                </a:lnTo>
                <a:lnTo>
                  <a:pt x="4984877" y="326136"/>
                </a:lnTo>
                <a:lnTo>
                  <a:pt x="4977765" y="326136"/>
                </a:lnTo>
                <a:lnTo>
                  <a:pt x="4970272" y="326136"/>
                </a:lnTo>
                <a:lnTo>
                  <a:pt x="4964303" y="325882"/>
                </a:lnTo>
                <a:lnTo>
                  <a:pt x="4960112" y="325374"/>
                </a:lnTo>
                <a:lnTo>
                  <a:pt x="4955794" y="324865"/>
                </a:lnTo>
                <a:lnTo>
                  <a:pt x="4952873" y="323723"/>
                </a:lnTo>
                <a:lnTo>
                  <a:pt x="4951222" y="321818"/>
                </a:lnTo>
                <a:lnTo>
                  <a:pt x="4949571" y="319913"/>
                </a:lnTo>
                <a:lnTo>
                  <a:pt x="4948936" y="317246"/>
                </a:lnTo>
                <a:lnTo>
                  <a:pt x="4949444" y="313816"/>
                </a:lnTo>
                <a:lnTo>
                  <a:pt x="4949952" y="310388"/>
                </a:lnTo>
                <a:lnTo>
                  <a:pt x="4951222" y="305688"/>
                </a:lnTo>
                <a:lnTo>
                  <a:pt x="4953127" y="299974"/>
                </a:lnTo>
                <a:lnTo>
                  <a:pt x="5051552" y="17018"/>
                </a:lnTo>
                <a:lnTo>
                  <a:pt x="5052441" y="14224"/>
                </a:lnTo>
                <a:lnTo>
                  <a:pt x="5053584" y="11937"/>
                </a:lnTo>
                <a:lnTo>
                  <a:pt x="5054981" y="10287"/>
                </a:lnTo>
                <a:lnTo>
                  <a:pt x="5056251" y="8509"/>
                </a:lnTo>
                <a:lnTo>
                  <a:pt x="5058410" y="7238"/>
                </a:lnTo>
                <a:lnTo>
                  <a:pt x="5061204" y="6350"/>
                </a:lnTo>
                <a:lnTo>
                  <a:pt x="5064125" y="5334"/>
                </a:lnTo>
                <a:lnTo>
                  <a:pt x="5068062" y="4825"/>
                </a:lnTo>
                <a:lnTo>
                  <a:pt x="5073142" y="4572"/>
                </a:lnTo>
                <a:lnTo>
                  <a:pt x="5078349" y="4318"/>
                </a:lnTo>
                <a:lnTo>
                  <a:pt x="5085080" y="4190"/>
                </a:lnTo>
                <a:lnTo>
                  <a:pt x="5093462" y="4190"/>
                </a:lnTo>
                <a:close/>
              </a:path>
              <a:path w="10643235" h="409575">
                <a:moveTo>
                  <a:pt x="4724654" y="4190"/>
                </a:moveTo>
                <a:lnTo>
                  <a:pt x="4731004" y="4190"/>
                </a:lnTo>
                <a:lnTo>
                  <a:pt x="4736211" y="4445"/>
                </a:lnTo>
                <a:lnTo>
                  <a:pt x="4740402" y="4825"/>
                </a:lnTo>
                <a:lnTo>
                  <a:pt x="4744466" y="5207"/>
                </a:lnTo>
                <a:lnTo>
                  <a:pt x="4747768" y="5841"/>
                </a:lnTo>
                <a:lnTo>
                  <a:pt x="4750181" y="6731"/>
                </a:lnTo>
                <a:lnTo>
                  <a:pt x="4752721" y="7493"/>
                </a:lnTo>
                <a:lnTo>
                  <a:pt x="4754372" y="8509"/>
                </a:lnTo>
                <a:lnTo>
                  <a:pt x="4755388" y="9778"/>
                </a:lnTo>
                <a:lnTo>
                  <a:pt x="4756404" y="10922"/>
                </a:lnTo>
                <a:lnTo>
                  <a:pt x="4756912" y="12446"/>
                </a:lnTo>
                <a:lnTo>
                  <a:pt x="4756912" y="14350"/>
                </a:lnTo>
                <a:lnTo>
                  <a:pt x="4756912" y="134112"/>
                </a:lnTo>
                <a:lnTo>
                  <a:pt x="4771390" y="134112"/>
                </a:lnTo>
                <a:lnTo>
                  <a:pt x="4778883" y="134112"/>
                </a:lnTo>
                <a:lnTo>
                  <a:pt x="4785360" y="133096"/>
                </a:lnTo>
                <a:lnTo>
                  <a:pt x="4818380" y="105156"/>
                </a:lnTo>
                <a:lnTo>
                  <a:pt x="4850511" y="16256"/>
                </a:lnTo>
                <a:lnTo>
                  <a:pt x="4851400" y="13970"/>
                </a:lnTo>
                <a:lnTo>
                  <a:pt x="4852416" y="12064"/>
                </a:lnTo>
                <a:lnTo>
                  <a:pt x="4853559" y="10540"/>
                </a:lnTo>
                <a:lnTo>
                  <a:pt x="4854702" y="8889"/>
                </a:lnTo>
                <a:lnTo>
                  <a:pt x="4878959" y="4190"/>
                </a:lnTo>
                <a:lnTo>
                  <a:pt x="4886071" y="4190"/>
                </a:lnTo>
                <a:lnTo>
                  <a:pt x="4892421" y="4190"/>
                </a:lnTo>
                <a:lnTo>
                  <a:pt x="4911852" y="6603"/>
                </a:lnTo>
                <a:lnTo>
                  <a:pt x="4914138" y="7238"/>
                </a:lnTo>
                <a:lnTo>
                  <a:pt x="4915789" y="8255"/>
                </a:lnTo>
                <a:lnTo>
                  <a:pt x="4916551" y="9525"/>
                </a:lnTo>
                <a:lnTo>
                  <a:pt x="4917440" y="10795"/>
                </a:lnTo>
                <a:lnTo>
                  <a:pt x="4917821" y="12319"/>
                </a:lnTo>
                <a:lnTo>
                  <a:pt x="4917821" y="14097"/>
                </a:lnTo>
                <a:lnTo>
                  <a:pt x="4917821" y="16256"/>
                </a:lnTo>
                <a:lnTo>
                  <a:pt x="4917440" y="18796"/>
                </a:lnTo>
                <a:lnTo>
                  <a:pt x="4916678" y="21971"/>
                </a:lnTo>
                <a:lnTo>
                  <a:pt x="4916043" y="25019"/>
                </a:lnTo>
                <a:lnTo>
                  <a:pt x="4891532" y="90932"/>
                </a:lnTo>
                <a:lnTo>
                  <a:pt x="4871593" y="131572"/>
                </a:lnTo>
                <a:lnTo>
                  <a:pt x="4867148" y="136651"/>
                </a:lnTo>
                <a:lnTo>
                  <a:pt x="4862830" y="141859"/>
                </a:lnTo>
                <a:lnTo>
                  <a:pt x="4837303" y="157480"/>
                </a:lnTo>
                <a:lnTo>
                  <a:pt x="4837303" y="157734"/>
                </a:lnTo>
                <a:lnTo>
                  <a:pt x="4843780" y="160527"/>
                </a:lnTo>
                <a:lnTo>
                  <a:pt x="4849749" y="163702"/>
                </a:lnTo>
                <a:lnTo>
                  <a:pt x="4855083" y="167259"/>
                </a:lnTo>
                <a:lnTo>
                  <a:pt x="4860417" y="170814"/>
                </a:lnTo>
                <a:lnTo>
                  <a:pt x="4865497" y="175260"/>
                </a:lnTo>
                <a:lnTo>
                  <a:pt x="4870196" y="180721"/>
                </a:lnTo>
                <a:lnTo>
                  <a:pt x="4874895" y="186182"/>
                </a:lnTo>
                <a:lnTo>
                  <a:pt x="4893300" y="221430"/>
                </a:lnTo>
                <a:lnTo>
                  <a:pt x="4922774" y="295783"/>
                </a:lnTo>
                <a:lnTo>
                  <a:pt x="4925441" y="302513"/>
                </a:lnTo>
                <a:lnTo>
                  <a:pt x="4926965" y="307213"/>
                </a:lnTo>
                <a:lnTo>
                  <a:pt x="4927473" y="309752"/>
                </a:lnTo>
                <a:lnTo>
                  <a:pt x="4927981" y="312293"/>
                </a:lnTo>
                <a:lnTo>
                  <a:pt x="4928235" y="314325"/>
                </a:lnTo>
                <a:lnTo>
                  <a:pt x="4928235" y="315975"/>
                </a:lnTo>
                <a:lnTo>
                  <a:pt x="4928235" y="317881"/>
                </a:lnTo>
                <a:lnTo>
                  <a:pt x="4927727" y="319405"/>
                </a:lnTo>
                <a:lnTo>
                  <a:pt x="4926711" y="320548"/>
                </a:lnTo>
                <a:lnTo>
                  <a:pt x="4925695" y="321818"/>
                </a:lnTo>
                <a:lnTo>
                  <a:pt x="4901438" y="326136"/>
                </a:lnTo>
                <a:lnTo>
                  <a:pt x="4894707" y="326136"/>
                </a:lnTo>
                <a:lnTo>
                  <a:pt x="4887595" y="326136"/>
                </a:lnTo>
                <a:lnTo>
                  <a:pt x="4881880" y="325882"/>
                </a:lnTo>
                <a:lnTo>
                  <a:pt x="4877562" y="325500"/>
                </a:lnTo>
                <a:lnTo>
                  <a:pt x="4873244" y="325120"/>
                </a:lnTo>
                <a:lnTo>
                  <a:pt x="4861179" y="319786"/>
                </a:lnTo>
                <a:lnTo>
                  <a:pt x="4859782" y="318262"/>
                </a:lnTo>
                <a:lnTo>
                  <a:pt x="4858893" y="316357"/>
                </a:lnTo>
                <a:lnTo>
                  <a:pt x="4858131" y="314071"/>
                </a:lnTo>
                <a:lnTo>
                  <a:pt x="4832604" y="243077"/>
                </a:lnTo>
                <a:lnTo>
                  <a:pt x="4812919" y="204343"/>
                </a:lnTo>
                <a:lnTo>
                  <a:pt x="4808093" y="200025"/>
                </a:lnTo>
                <a:lnTo>
                  <a:pt x="4803394" y="195707"/>
                </a:lnTo>
                <a:lnTo>
                  <a:pt x="4797933" y="192659"/>
                </a:lnTo>
                <a:lnTo>
                  <a:pt x="4791837" y="190753"/>
                </a:lnTo>
                <a:lnTo>
                  <a:pt x="4785868" y="188975"/>
                </a:lnTo>
                <a:lnTo>
                  <a:pt x="4779010" y="188087"/>
                </a:lnTo>
                <a:lnTo>
                  <a:pt x="4771390" y="188087"/>
                </a:lnTo>
                <a:lnTo>
                  <a:pt x="4756912" y="188087"/>
                </a:lnTo>
                <a:lnTo>
                  <a:pt x="4756912" y="315722"/>
                </a:lnTo>
                <a:lnTo>
                  <a:pt x="4756912" y="317626"/>
                </a:lnTo>
                <a:lnTo>
                  <a:pt x="4756404" y="319150"/>
                </a:lnTo>
                <a:lnTo>
                  <a:pt x="4755388" y="320294"/>
                </a:lnTo>
                <a:lnTo>
                  <a:pt x="4754372" y="321563"/>
                </a:lnTo>
                <a:lnTo>
                  <a:pt x="4752721" y="322580"/>
                </a:lnTo>
                <a:lnTo>
                  <a:pt x="4731004" y="326136"/>
                </a:lnTo>
                <a:lnTo>
                  <a:pt x="4724654" y="326136"/>
                </a:lnTo>
                <a:lnTo>
                  <a:pt x="4718304" y="326136"/>
                </a:lnTo>
                <a:lnTo>
                  <a:pt x="4713097" y="325882"/>
                </a:lnTo>
                <a:lnTo>
                  <a:pt x="4708906" y="325500"/>
                </a:lnTo>
                <a:lnTo>
                  <a:pt x="4704715" y="325120"/>
                </a:lnTo>
                <a:lnTo>
                  <a:pt x="4693666" y="320294"/>
                </a:lnTo>
                <a:lnTo>
                  <a:pt x="4692650" y="319150"/>
                </a:lnTo>
                <a:lnTo>
                  <a:pt x="4692015" y="317626"/>
                </a:lnTo>
                <a:lnTo>
                  <a:pt x="4692015" y="315722"/>
                </a:lnTo>
                <a:lnTo>
                  <a:pt x="4692015" y="14350"/>
                </a:lnTo>
                <a:lnTo>
                  <a:pt x="4692015" y="12446"/>
                </a:lnTo>
                <a:lnTo>
                  <a:pt x="4692650" y="10922"/>
                </a:lnTo>
                <a:lnTo>
                  <a:pt x="4693666" y="9778"/>
                </a:lnTo>
                <a:lnTo>
                  <a:pt x="4694682" y="8509"/>
                </a:lnTo>
                <a:lnTo>
                  <a:pt x="4696460" y="7493"/>
                </a:lnTo>
                <a:lnTo>
                  <a:pt x="4699000" y="6731"/>
                </a:lnTo>
                <a:lnTo>
                  <a:pt x="4701413" y="5841"/>
                </a:lnTo>
                <a:lnTo>
                  <a:pt x="4704715" y="5207"/>
                </a:lnTo>
                <a:lnTo>
                  <a:pt x="4708906" y="4825"/>
                </a:lnTo>
                <a:lnTo>
                  <a:pt x="4713097" y="4445"/>
                </a:lnTo>
                <a:lnTo>
                  <a:pt x="4718304" y="4190"/>
                </a:lnTo>
                <a:lnTo>
                  <a:pt x="4724654" y="4190"/>
                </a:lnTo>
                <a:close/>
              </a:path>
              <a:path w="10643235" h="409575">
                <a:moveTo>
                  <a:pt x="4391279" y="4190"/>
                </a:moveTo>
                <a:lnTo>
                  <a:pt x="4397629" y="4190"/>
                </a:lnTo>
                <a:lnTo>
                  <a:pt x="4402836" y="4445"/>
                </a:lnTo>
                <a:lnTo>
                  <a:pt x="4407027" y="4825"/>
                </a:lnTo>
                <a:lnTo>
                  <a:pt x="4411091" y="5207"/>
                </a:lnTo>
                <a:lnTo>
                  <a:pt x="4414393" y="5841"/>
                </a:lnTo>
                <a:lnTo>
                  <a:pt x="4416806" y="6731"/>
                </a:lnTo>
                <a:lnTo>
                  <a:pt x="4419346" y="7493"/>
                </a:lnTo>
                <a:lnTo>
                  <a:pt x="4420997" y="8509"/>
                </a:lnTo>
                <a:lnTo>
                  <a:pt x="4422013" y="9778"/>
                </a:lnTo>
                <a:lnTo>
                  <a:pt x="4423029" y="10922"/>
                </a:lnTo>
                <a:lnTo>
                  <a:pt x="4423537" y="12446"/>
                </a:lnTo>
                <a:lnTo>
                  <a:pt x="4423537" y="14097"/>
                </a:lnTo>
                <a:lnTo>
                  <a:pt x="4423537" y="183134"/>
                </a:lnTo>
                <a:lnTo>
                  <a:pt x="4423537" y="188468"/>
                </a:lnTo>
                <a:lnTo>
                  <a:pt x="4423410" y="194056"/>
                </a:lnTo>
                <a:lnTo>
                  <a:pt x="4423283" y="199898"/>
                </a:lnTo>
                <a:lnTo>
                  <a:pt x="4423156" y="205866"/>
                </a:lnTo>
                <a:lnTo>
                  <a:pt x="4422902" y="211582"/>
                </a:lnTo>
                <a:lnTo>
                  <a:pt x="4422521" y="217170"/>
                </a:lnTo>
                <a:lnTo>
                  <a:pt x="4423029" y="217170"/>
                </a:lnTo>
                <a:lnTo>
                  <a:pt x="4425823" y="212216"/>
                </a:lnTo>
                <a:lnTo>
                  <a:pt x="4429379" y="206375"/>
                </a:lnTo>
                <a:lnTo>
                  <a:pt x="4433570" y="199389"/>
                </a:lnTo>
                <a:lnTo>
                  <a:pt x="4437888" y="192532"/>
                </a:lnTo>
                <a:lnTo>
                  <a:pt x="4442333" y="185800"/>
                </a:lnTo>
                <a:lnTo>
                  <a:pt x="4446905" y="179197"/>
                </a:lnTo>
                <a:lnTo>
                  <a:pt x="4557903" y="13843"/>
                </a:lnTo>
                <a:lnTo>
                  <a:pt x="4559046" y="12191"/>
                </a:lnTo>
                <a:lnTo>
                  <a:pt x="4560189" y="10795"/>
                </a:lnTo>
                <a:lnTo>
                  <a:pt x="4561586" y="9525"/>
                </a:lnTo>
                <a:lnTo>
                  <a:pt x="4562856" y="8255"/>
                </a:lnTo>
                <a:lnTo>
                  <a:pt x="4564634" y="7238"/>
                </a:lnTo>
                <a:lnTo>
                  <a:pt x="4566793" y="6476"/>
                </a:lnTo>
                <a:lnTo>
                  <a:pt x="4569079" y="5587"/>
                </a:lnTo>
                <a:lnTo>
                  <a:pt x="4571873" y="5080"/>
                </a:lnTo>
                <a:lnTo>
                  <a:pt x="4575048" y="4699"/>
                </a:lnTo>
                <a:lnTo>
                  <a:pt x="4578350" y="4318"/>
                </a:lnTo>
                <a:lnTo>
                  <a:pt x="4582541" y="4190"/>
                </a:lnTo>
                <a:lnTo>
                  <a:pt x="4587621" y="4190"/>
                </a:lnTo>
                <a:lnTo>
                  <a:pt x="4593971" y="4190"/>
                </a:lnTo>
                <a:lnTo>
                  <a:pt x="4612132" y="6731"/>
                </a:lnTo>
                <a:lnTo>
                  <a:pt x="4614418" y="7493"/>
                </a:lnTo>
                <a:lnTo>
                  <a:pt x="4615942" y="8509"/>
                </a:lnTo>
                <a:lnTo>
                  <a:pt x="4616831" y="9778"/>
                </a:lnTo>
                <a:lnTo>
                  <a:pt x="4617847" y="10922"/>
                </a:lnTo>
                <a:lnTo>
                  <a:pt x="4618228" y="12446"/>
                </a:lnTo>
                <a:lnTo>
                  <a:pt x="4618228" y="14350"/>
                </a:lnTo>
                <a:lnTo>
                  <a:pt x="4618228" y="316230"/>
                </a:lnTo>
                <a:lnTo>
                  <a:pt x="4618228" y="317881"/>
                </a:lnTo>
                <a:lnTo>
                  <a:pt x="4617720" y="319405"/>
                </a:lnTo>
                <a:lnTo>
                  <a:pt x="4616577" y="320548"/>
                </a:lnTo>
                <a:lnTo>
                  <a:pt x="4615561" y="321818"/>
                </a:lnTo>
                <a:lnTo>
                  <a:pt x="4601337" y="325500"/>
                </a:lnTo>
                <a:lnTo>
                  <a:pt x="4597146" y="325882"/>
                </a:lnTo>
                <a:lnTo>
                  <a:pt x="4591939" y="326136"/>
                </a:lnTo>
                <a:lnTo>
                  <a:pt x="4585716" y="326136"/>
                </a:lnTo>
                <a:lnTo>
                  <a:pt x="4579493" y="326136"/>
                </a:lnTo>
                <a:lnTo>
                  <a:pt x="4574286" y="325882"/>
                </a:lnTo>
                <a:lnTo>
                  <a:pt x="4570095" y="325500"/>
                </a:lnTo>
                <a:lnTo>
                  <a:pt x="4565904" y="325120"/>
                </a:lnTo>
                <a:lnTo>
                  <a:pt x="4555109" y="320548"/>
                </a:lnTo>
                <a:lnTo>
                  <a:pt x="4554093" y="319405"/>
                </a:lnTo>
                <a:lnTo>
                  <a:pt x="4553712" y="317881"/>
                </a:lnTo>
                <a:lnTo>
                  <a:pt x="4553712" y="316230"/>
                </a:lnTo>
                <a:lnTo>
                  <a:pt x="4553712" y="148209"/>
                </a:lnTo>
                <a:lnTo>
                  <a:pt x="4553712" y="141732"/>
                </a:lnTo>
                <a:lnTo>
                  <a:pt x="4553712" y="135509"/>
                </a:lnTo>
                <a:lnTo>
                  <a:pt x="4553966" y="129286"/>
                </a:lnTo>
                <a:lnTo>
                  <a:pt x="4554093" y="123189"/>
                </a:lnTo>
                <a:lnTo>
                  <a:pt x="4554347" y="117728"/>
                </a:lnTo>
                <a:lnTo>
                  <a:pt x="4554601" y="112902"/>
                </a:lnTo>
                <a:lnTo>
                  <a:pt x="4554093" y="112902"/>
                </a:lnTo>
                <a:lnTo>
                  <a:pt x="4552823" y="115188"/>
                </a:lnTo>
                <a:lnTo>
                  <a:pt x="4551299" y="117856"/>
                </a:lnTo>
                <a:lnTo>
                  <a:pt x="4549521" y="120903"/>
                </a:lnTo>
                <a:lnTo>
                  <a:pt x="4547616" y="123951"/>
                </a:lnTo>
                <a:lnTo>
                  <a:pt x="4545711" y="127126"/>
                </a:lnTo>
                <a:lnTo>
                  <a:pt x="4543679" y="130556"/>
                </a:lnTo>
                <a:lnTo>
                  <a:pt x="4541647" y="133858"/>
                </a:lnTo>
                <a:lnTo>
                  <a:pt x="4539488" y="137413"/>
                </a:lnTo>
                <a:lnTo>
                  <a:pt x="4537202" y="140843"/>
                </a:lnTo>
                <a:lnTo>
                  <a:pt x="4534789" y="144399"/>
                </a:lnTo>
                <a:lnTo>
                  <a:pt x="4532503" y="147827"/>
                </a:lnTo>
                <a:lnTo>
                  <a:pt x="4530217" y="151130"/>
                </a:lnTo>
                <a:lnTo>
                  <a:pt x="4419346" y="316484"/>
                </a:lnTo>
                <a:lnTo>
                  <a:pt x="4417949" y="318262"/>
                </a:lnTo>
                <a:lnTo>
                  <a:pt x="4409821" y="324231"/>
                </a:lnTo>
                <a:lnTo>
                  <a:pt x="4407662" y="324993"/>
                </a:lnTo>
                <a:lnTo>
                  <a:pt x="4404868" y="325500"/>
                </a:lnTo>
                <a:lnTo>
                  <a:pt x="4401693" y="325755"/>
                </a:lnTo>
                <a:lnTo>
                  <a:pt x="4398518" y="326009"/>
                </a:lnTo>
                <a:lnTo>
                  <a:pt x="4394327" y="326136"/>
                </a:lnTo>
                <a:lnTo>
                  <a:pt x="4389247" y="326136"/>
                </a:lnTo>
                <a:lnTo>
                  <a:pt x="4382897" y="326136"/>
                </a:lnTo>
                <a:lnTo>
                  <a:pt x="4377690" y="325882"/>
                </a:lnTo>
                <a:lnTo>
                  <a:pt x="4373753" y="325500"/>
                </a:lnTo>
                <a:lnTo>
                  <a:pt x="4369816" y="325120"/>
                </a:lnTo>
                <a:lnTo>
                  <a:pt x="4359910" y="320421"/>
                </a:lnTo>
                <a:lnTo>
                  <a:pt x="4359148" y="319150"/>
                </a:lnTo>
                <a:lnTo>
                  <a:pt x="4358640" y="317626"/>
                </a:lnTo>
                <a:lnTo>
                  <a:pt x="4358640" y="315722"/>
                </a:lnTo>
                <a:lnTo>
                  <a:pt x="4358640" y="14097"/>
                </a:lnTo>
                <a:lnTo>
                  <a:pt x="4358640" y="12446"/>
                </a:lnTo>
                <a:lnTo>
                  <a:pt x="4359275" y="10922"/>
                </a:lnTo>
                <a:lnTo>
                  <a:pt x="4360291" y="9778"/>
                </a:lnTo>
                <a:lnTo>
                  <a:pt x="4361307" y="8509"/>
                </a:lnTo>
                <a:lnTo>
                  <a:pt x="4363212" y="7493"/>
                </a:lnTo>
                <a:lnTo>
                  <a:pt x="4365752" y="6731"/>
                </a:lnTo>
                <a:lnTo>
                  <a:pt x="4368292" y="5841"/>
                </a:lnTo>
                <a:lnTo>
                  <a:pt x="4371594" y="5207"/>
                </a:lnTo>
                <a:lnTo>
                  <a:pt x="4375658" y="4825"/>
                </a:lnTo>
                <a:lnTo>
                  <a:pt x="4379849" y="4445"/>
                </a:lnTo>
                <a:lnTo>
                  <a:pt x="4384929" y="4190"/>
                </a:lnTo>
                <a:lnTo>
                  <a:pt x="4391279" y="4190"/>
                </a:lnTo>
                <a:close/>
              </a:path>
              <a:path w="10643235" h="409575">
                <a:moveTo>
                  <a:pt x="3857879" y="4190"/>
                </a:moveTo>
                <a:lnTo>
                  <a:pt x="3864229" y="4190"/>
                </a:lnTo>
                <a:lnTo>
                  <a:pt x="3869436" y="4445"/>
                </a:lnTo>
                <a:lnTo>
                  <a:pt x="3873627" y="4825"/>
                </a:lnTo>
                <a:lnTo>
                  <a:pt x="3877691" y="5207"/>
                </a:lnTo>
                <a:lnTo>
                  <a:pt x="3880993" y="5841"/>
                </a:lnTo>
                <a:lnTo>
                  <a:pt x="3883406" y="6731"/>
                </a:lnTo>
                <a:lnTo>
                  <a:pt x="3885946" y="7493"/>
                </a:lnTo>
                <a:lnTo>
                  <a:pt x="3887597" y="8509"/>
                </a:lnTo>
                <a:lnTo>
                  <a:pt x="3888613" y="9778"/>
                </a:lnTo>
                <a:lnTo>
                  <a:pt x="3889629" y="10922"/>
                </a:lnTo>
                <a:lnTo>
                  <a:pt x="3890137" y="12446"/>
                </a:lnTo>
                <a:lnTo>
                  <a:pt x="3890137" y="14350"/>
                </a:lnTo>
                <a:lnTo>
                  <a:pt x="3890137" y="134112"/>
                </a:lnTo>
                <a:lnTo>
                  <a:pt x="3904615" y="134112"/>
                </a:lnTo>
                <a:lnTo>
                  <a:pt x="3912108" y="134112"/>
                </a:lnTo>
                <a:lnTo>
                  <a:pt x="3918585" y="133096"/>
                </a:lnTo>
                <a:lnTo>
                  <a:pt x="3951604" y="105156"/>
                </a:lnTo>
                <a:lnTo>
                  <a:pt x="3983736" y="16256"/>
                </a:lnTo>
                <a:lnTo>
                  <a:pt x="3984625" y="13970"/>
                </a:lnTo>
                <a:lnTo>
                  <a:pt x="3985641" y="12064"/>
                </a:lnTo>
                <a:lnTo>
                  <a:pt x="3986784" y="10540"/>
                </a:lnTo>
                <a:lnTo>
                  <a:pt x="3987927" y="8889"/>
                </a:lnTo>
                <a:lnTo>
                  <a:pt x="4012184" y="4190"/>
                </a:lnTo>
                <a:lnTo>
                  <a:pt x="4019296" y="4190"/>
                </a:lnTo>
                <a:lnTo>
                  <a:pt x="4025646" y="4190"/>
                </a:lnTo>
                <a:lnTo>
                  <a:pt x="4045077" y="6603"/>
                </a:lnTo>
                <a:lnTo>
                  <a:pt x="4047363" y="7238"/>
                </a:lnTo>
                <a:lnTo>
                  <a:pt x="4049014" y="8255"/>
                </a:lnTo>
                <a:lnTo>
                  <a:pt x="4049776" y="9525"/>
                </a:lnTo>
                <a:lnTo>
                  <a:pt x="4050665" y="10795"/>
                </a:lnTo>
                <a:lnTo>
                  <a:pt x="4051046" y="12319"/>
                </a:lnTo>
                <a:lnTo>
                  <a:pt x="4051046" y="14097"/>
                </a:lnTo>
                <a:lnTo>
                  <a:pt x="4051046" y="16256"/>
                </a:lnTo>
                <a:lnTo>
                  <a:pt x="4050665" y="18796"/>
                </a:lnTo>
                <a:lnTo>
                  <a:pt x="4049903" y="21971"/>
                </a:lnTo>
                <a:lnTo>
                  <a:pt x="4049268" y="25019"/>
                </a:lnTo>
                <a:lnTo>
                  <a:pt x="4024757" y="90932"/>
                </a:lnTo>
                <a:lnTo>
                  <a:pt x="4004818" y="131572"/>
                </a:lnTo>
                <a:lnTo>
                  <a:pt x="4000373" y="136651"/>
                </a:lnTo>
                <a:lnTo>
                  <a:pt x="3996054" y="141859"/>
                </a:lnTo>
                <a:lnTo>
                  <a:pt x="3970528" y="157480"/>
                </a:lnTo>
                <a:lnTo>
                  <a:pt x="3970528" y="157734"/>
                </a:lnTo>
                <a:lnTo>
                  <a:pt x="3977004" y="160527"/>
                </a:lnTo>
                <a:lnTo>
                  <a:pt x="3982974" y="163702"/>
                </a:lnTo>
                <a:lnTo>
                  <a:pt x="3988308" y="167259"/>
                </a:lnTo>
                <a:lnTo>
                  <a:pt x="3993641" y="170814"/>
                </a:lnTo>
                <a:lnTo>
                  <a:pt x="3998722" y="175260"/>
                </a:lnTo>
                <a:lnTo>
                  <a:pt x="4003421" y="180721"/>
                </a:lnTo>
                <a:lnTo>
                  <a:pt x="4008120" y="186182"/>
                </a:lnTo>
                <a:lnTo>
                  <a:pt x="4026525" y="221430"/>
                </a:lnTo>
                <a:lnTo>
                  <a:pt x="4055999" y="295783"/>
                </a:lnTo>
                <a:lnTo>
                  <a:pt x="4058666" y="302513"/>
                </a:lnTo>
                <a:lnTo>
                  <a:pt x="4060190" y="307213"/>
                </a:lnTo>
                <a:lnTo>
                  <a:pt x="4060698" y="309752"/>
                </a:lnTo>
                <a:lnTo>
                  <a:pt x="4061206" y="312293"/>
                </a:lnTo>
                <a:lnTo>
                  <a:pt x="4061460" y="314325"/>
                </a:lnTo>
                <a:lnTo>
                  <a:pt x="4061460" y="315975"/>
                </a:lnTo>
                <a:lnTo>
                  <a:pt x="4061460" y="317881"/>
                </a:lnTo>
                <a:lnTo>
                  <a:pt x="4060952" y="319405"/>
                </a:lnTo>
                <a:lnTo>
                  <a:pt x="4059936" y="320548"/>
                </a:lnTo>
                <a:lnTo>
                  <a:pt x="4058920" y="321818"/>
                </a:lnTo>
                <a:lnTo>
                  <a:pt x="4034663" y="326136"/>
                </a:lnTo>
                <a:lnTo>
                  <a:pt x="4027932" y="326136"/>
                </a:lnTo>
                <a:lnTo>
                  <a:pt x="4020820" y="326136"/>
                </a:lnTo>
                <a:lnTo>
                  <a:pt x="4015104" y="325882"/>
                </a:lnTo>
                <a:lnTo>
                  <a:pt x="4010787" y="325500"/>
                </a:lnTo>
                <a:lnTo>
                  <a:pt x="4006469" y="325120"/>
                </a:lnTo>
                <a:lnTo>
                  <a:pt x="3994404" y="319786"/>
                </a:lnTo>
                <a:lnTo>
                  <a:pt x="3993007" y="318262"/>
                </a:lnTo>
                <a:lnTo>
                  <a:pt x="3992118" y="316357"/>
                </a:lnTo>
                <a:lnTo>
                  <a:pt x="3991356" y="314071"/>
                </a:lnTo>
                <a:lnTo>
                  <a:pt x="3965829" y="243077"/>
                </a:lnTo>
                <a:lnTo>
                  <a:pt x="3946144" y="204343"/>
                </a:lnTo>
                <a:lnTo>
                  <a:pt x="3941318" y="200025"/>
                </a:lnTo>
                <a:lnTo>
                  <a:pt x="3936619" y="195707"/>
                </a:lnTo>
                <a:lnTo>
                  <a:pt x="3931158" y="192659"/>
                </a:lnTo>
                <a:lnTo>
                  <a:pt x="3925062" y="190753"/>
                </a:lnTo>
                <a:lnTo>
                  <a:pt x="3919093" y="188975"/>
                </a:lnTo>
                <a:lnTo>
                  <a:pt x="3912235" y="188087"/>
                </a:lnTo>
                <a:lnTo>
                  <a:pt x="3904615" y="188087"/>
                </a:lnTo>
                <a:lnTo>
                  <a:pt x="3890137" y="188087"/>
                </a:lnTo>
                <a:lnTo>
                  <a:pt x="3890137" y="315722"/>
                </a:lnTo>
                <a:lnTo>
                  <a:pt x="3890137" y="317626"/>
                </a:lnTo>
                <a:lnTo>
                  <a:pt x="3889629" y="319150"/>
                </a:lnTo>
                <a:lnTo>
                  <a:pt x="3888613" y="320294"/>
                </a:lnTo>
                <a:lnTo>
                  <a:pt x="3887597" y="321563"/>
                </a:lnTo>
                <a:lnTo>
                  <a:pt x="3885946" y="322580"/>
                </a:lnTo>
                <a:lnTo>
                  <a:pt x="3864229" y="326136"/>
                </a:lnTo>
                <a:lnTo>
                  <a:pt x="3857879" y="326136"/>
                </a:lnTo>
                <a:lnTo>
                  <a:pt x="3851529" y="326136"/>
                </a:lnTo>
                <a:lnTo>
                  <a:pt x="3846322" y="325882"/>
                </a:lnTo>
                <a:lnTo>
                  <a:pt x="3842131" y="325500"/>
                </a:lnTo>
                <a:lnTo>
                  <a:pt x="3837940" y="325120"/>
                </a:lnTo>
                <a:lnTo>
                  <a:pt x="3826891" y="320294"/>
                </a:lnTo>
                <a:lnTo>
                  <a:pt x="3825875" y="319150"/>
                </a:lnTo>
                <a:lnTo>
                  <a:pt x="3825240" y="317626"/>
                </a:lnTo>
                <a:lnTo>
                  <a:pt x="3825240" y="315722"/>
                </a:lnTo>
                <a:lnTo>
                  <a:pt x="3825240" y="14350"/>
                </a:lnTo>
                <a:lnTo>
                  <a:pt x="3825240" y="12446"/>
                </a:lnTo>
                <a:lnTo>
                  <a:pt x="3825875" y="10922"/>
                </a:lnTo>
                <a:lnTo>
                  <a:pt x="3826891" y="9778"/>
                </a:lnTo>
                <a:lnTo>
                  <a:pt x="3827907" y="8509"/>
                </a:lnTo>
                <a:lnTo>
                  <a:pt x="3829685" y="7493"/>
                </a:lnTo>
                <a:lnTo>
                  <a:pt x="3832225" y="6731"/>
                </a:lnTo>
                <a:lnTo>
                  <a:pt x="3834638" y="5841"/>
                </a:lnTo>
                <a:lnTo>
                  <a:pt x="3837940" y="5207"/>
                </a:lnTo>
                <a:lnTo>
                  <a:pt x="3842131" y="4825"/>
                </a:lnTo>
                <a:lnTo>
                  <a:pt x="3846322" y="4445"/>
                </a:lnTo>
                <a:lnTo>
                  <a:pt x="3851529" y="4190"/>
                </a:lnTo>
                <a:lnTo>
                  <a:pt x="3857879" y="4190"/>
                </a:lnTo>
                <a:close/>
              </a:path>
              <a:path w="10643235" h="409575">
                <a:moveTo>
                  <a:pt x="3636137" y="4190"/>
                </a:moveTo>
                <a:lnTo>
                  <a:pt x="3645789" y="4190"/>
                </a:lnTo>
                <a:lnTo>
                  <a:pt x="3653536" y="4318"/>
                </a:lnTo>
                <a:lnTo>
                  <a:pt x="3659251" y="4572"/>
                </a:lnTo>
                <a:lnTo>
                  <a:pt x="3664966" y="4825"/>
                </a:lnTo>
                <a:lnTo>
                  <a:pt x="3669538" y="5334"/>
                </a:lnTo>
                <a:lnTo>
                  <a:pt x="3672713" y="6350"/>
                </a:lnTo>
                <a:lnTo>
                  <a:pt x="3675888" y="7238"/>
                </a:lnTo>
                <a:lnTo>
                  <a:pt x="3678174" y="8509"/>
                </a:lnTo>
                <a:lnTo>
                  <a:pt x="3679571" y="10413"/>
                </a:lnTo>
                <a:lnTo>
                  <a:pt x="3680968" y="12191"/>
                </a:lnTo>
                <a:lnTo>
                  <a:pt x="3682238" y="14605"/>
                </a:lnTo>
                <a:lnTo>
                  <a:pt x="3683127" y="17780"/>
                </a:lnTo>
                <a:lnTo>
                  <a:pt x="3781806" y="300482"/>
                </a:lnTo>
                <a:lnTo>
                  <a:pt x="3783711" y="306450"/>
                </a:lnTo>
                <a:lnTo>
                  <a:pt x="3784981" y="311150"/>
                </a:lnTo>
                <a:lnTo>
                  <a:pt x="3785489" y="314578"/>
                </a:lnTo>
                <a:lnTo>
                  <a:pt x="3785997" y="318008"/>
                </a:lnTo>
                <a:lnTo>
                  <a:pt x="3763010" y="326136"/>
                </a:lnTo>
                <a:lnTo>
                  <a:pt x="3754882" y="326136"/>
                </a:lnTo>
                <a:lnTo>
                  <a:pt x="3746500" y="326136"/>
                </a:lnTo>
                <a:lnTo>
                  <a:pt x="3724529" y="324231"/>
                </a:lnTo>
                <a:lnTo>
                  <a:pt x="3722116" y="323596"/>
                </a:lnTo>
                <a:lnTo>
                  <a:pt x="3720338" y="322452"/>
                </a:lnTo>
                <a:lnTo>
                  <a:pt x="3719449" y="321183"/>
                </a:lnTo>
                <a:lnTo>
                  <a:pt x="3718433" y="319913"/>
                </a:lnTo>
                <a:lnTo>
                  <a:pt x="3717544" y="318135"/>
                </a:lnTo>
                <a:lnTo>
                  <a:pt x="3716909" y="315975"/>
                </a:lnTo>
                <a:lnTo>
                  <a:pt x="3695446" y="251968"/>
                </a:lnTo>
                <a:lnTo>
                  <a:pt x="3575685" y="251968"/>
                </a:lnTo>
                <a:lnTo>
                  <a:pt x="3555491" y="314325"/>
                </a:lnTo>
                <a:lnTo>
                  <a:pt x="3554857" y="316611"/>
                </a:lnTo>
                <a:lnTo>
                  <a:pt x="3553968" y="318515"/>
                </a:lnTo>
                <a:lnTo>
                  <a:pt x="3537585" y="325627"/>
                </a:lnTo>
                <a:lnTo>
                  <a:pt x="3533266" y="326009"/>
                </a:lnTo>
                <a:lnTo>
                  <a:pt x="3527552" y="326136"/>
                </a:lnTo>
                <a:lnTo>
                  <a:pt x="3520440" y="326136"/>
                </a:lnTo>
                <a:lnTo>
                  <a:pt x="3512947" y="326136"/>
                </a:lnTo>
                <a:lnTo>
                  <a:pt x="3506978" y="325882"/>
                </a:lnTo>
                <a:lnTo>
                  <a:pt x="3502787" y="325374"/>
                </a:lnTo>
                <a:lnTo>
                  <a:pt x="3498469" y="324865"/>
                </a:lnTo>
                <a:lnTo>
                  <a:pt x="3495548" y="323723"/>
                </a:lnTo>
                <a:lnTo>
                  <a:pt x="3493897" y="321818"/>
                </a:lnTo>
                <a:lnTo>
                  <a:pt x="3492246" y="319913"/>
                </a:lnTo>
                <a:lnTo>
                  <a:pt x="3491611" y="317246"/>
                </a:lnTo>
                <a:lnTo>
                  <a:pt x="3492119" y="313816"/>
                </a:lnTo>
                <a:lnTo>
                  <a:pt x="3492627" y="310388"/>
                </a:lnTo>
                <a:lnTo>
                  <a:pt x="3493897" y="305688"/>
                </a:lnTo>
                <a:lnTo>
                  <a:pt x="3495802" y="299974"/>
                </a:lnTo>
                <a:lnTo>
                  <a:pt x="3594227" y="17018"/>
                </a:lnTo>
                <a:lnTo>
                  <a:pt x="3595116" y="14224"/>
                </a:lnTo>
                <a:lnTo>
                  <a:pt x="3596259" y="11937"/>
                </a:lnTo>
                <a:lnTo>
                  <a:pt x="3597656" y="10287"/>
                </a:lnTo>
                <a:lnTo>
                  <a:pt x="3598926" y="8509"/>
                </a:lnTo>
                <a:lnTo>
                  <a:pt x="3601085" y="7238"/>
                </a:lnTo>
                <a:lnTo>
                  <a:pt x="3603879" y="6350"/>
                </a:lnTo>
                <a:lnTo>
                  <a:pt x="3606800" y="5334"/>
                </a:lnTo>
                <a:lnTo>
                  <a:pt x="3610737" y="4825"/>
                </a:lnTo>
                <a:lnTo>
                  <a:pt x="3615816" y="4572"/>
                </a:lnTo>
                <a:lnTo>
                  <a:pt x="3621024" y="4318"/>
                </a:lnTo>
                <a:lnTo>
                  <a:pt x="3627754" y="4190"/>
                </a:lnTo>
                <a:lnTo>
                  <a:pt x="3636137" y="4190"/>
                </a:lnTo>
                <a:close/>
              </a:path>
              <a:path w="10643235" h="409575">
                <a:moveTo>
                  <a:pt x="2359787" y="4190"/>
                </a:moveTo>
                <a:lnTo>
                  <a:pt x="2369439" y="4190"/>
                </a:lnTo>
                <a:lnTo>
                  <a:pt x="2377186" y="4318"/>
                </a:lnTo>
                <a:lnTo>
                  <a:pt x="2382901" y="4572"/>
                </a:lnTo>
                <a:lnTo>
                  <a:pt x="2388616" y="4825"/>
                </a:lnTo>
                <a:lnTo>
                  <a:pt x="2393188" y="5334"/>
                </a:lnTo>
                <a:lnTo>
                  <a:pt x="2396363" y="6350"/>
                </a:lnTo>
                <a:lnTo>
                  <a:pt x="2399538" y="7238"/>
                </a:lnTo>
                <a:lnTo>
                  <a:pt x="2401824" y="8509"/>
                </a:lnTo>
                <a:lnTo>
                  <a:pt x="2403221" y="10413"/>
                </a:lnTo>
                <a:lnTo>
                  <a:pt x="2404618" y="12191"/>
                </a:lnTo>
                <a:lnTo>
                  <a:pt x="2405888" y="14605"/>
                </a:lnTo>
                <a:lnTo>
                  <a:pt x="2406777" y="17780"/>
                </a:lnTo>
                <a:lnTo>
                  <a:pt x="2505456" y="300482"/>
                </a:lnTo>
                <a:lnTo>
                  <a:pt x="2507361" y="306450"/>
                </a:lnTo>
                <a:lnTo>
                  <a:pt x="2508631" y="311150"/>
                </a:lnTo>
                <a:lnTo>
                  <a:pt x="2509139" y="314578"/>
                </a:lnTo>
                <a:lnTo>
                  <a:pt x="2509647" y="318008"/>
                </a:lnTo>
                <a:lnTo>
                  <a:pt x="2486660" y="326136"/>
                </a:lnTo>
                <a:lnTo>
                  <a:pt x="2478532" y="326136"/>
                </a:lnTo>
                <a:lnTo>
                  <a:pt x="2470150" y="326136"/>
                </a:lnTo>
                <a:lnTo>
                  <a:pt x="2448179" y="324231"/>
                </a:lnTo>
                <a:lnTo>
                  <a:pt x="2445766" y="323596"/>
                </a:lnTo>
                <a:lnTo>
                  <a:pt x="2443988" y="322452"/>
                </a:lnTo>
                <a:lnTo>
                  <a:pt x="2443099" y="321183"/>
                </a:lnTo>
                <a:lnTo>
                  <a:pt x="2442083" y="319913"/>
                </a:lnTo>
                <a:lnTo>
                  <a:pt x="2441194" y="318135"/>
                </a:lnTo>
                <a:lnTo>
                  <a:pt x="2440559" y="315975"/>
                </a:lnTo>
                <a:lnTo>
                  <a:pt x="2419096" y="251968"/>
                </a:lnTo>
                <a:lnTo>
                  <a:pt x="2299335" y="251968"/>
                </a:lnTo>
                <a:lnTo>
                  <a:pt x="2279142" y="314325"/>
                </a:lnTo>
                <a:lnTo>
                  <a:pt x="2278507" y="316611"/>
                </a:lnTo>
                <a:lnTo>
                  <a:pt x="2277618" y="318515"/>
                </a:lnTo>
                <a:lnTo>
                  <a:pt x="2261235" y="325627"/>
                </a:lnTo>
                <a:lnTo>
                  <a:pt x="2256917" y="326009"/>
                </a:lnTo>
                <a:lnTo>
                  <a:pt x="2251202" y="326136"/>
                </a:lnTo>
                <a:lnTo>
                  <a:pt x="2244090" y="326136"/>
                </a:lnTo>
                <a:lnTo>
                  <a:pt x="2236597" y="326136"/>
                </a:lnTo>
                <a:lnTo>
                  <a:pt x="2230628" y="325882"/>
                </a:lnTo>
                <a:lnTo>
                  <a:pt x="2226437" y="325374"/>
                </a:lnTo>
                <a:lnTo>
                  <a:pt x="2222119" y="324865"/>
                </a:lnTo>
                <a:lnTo>
                  <a:pt x="2219198" y="323723"/>
                </a:lnTo>
                <a:lnTo>
                  <a:pt x="2217547" y="321818"/>
                </a:lnTo>
                <a:lnTo>
                  <a:pt x="2215896" y="319913"/>
                </a:lnTo>
                <a:lnTo>
                  <a:pt x="2215261" y="317246"/>
                </a:lnTo>
                <a:lnTo>
                  <a:pt x="2215769" y="313816"/>
                </a:lnTo>
                <a:lnTo>
                  <a:pt x="2216277" y="310388"/>
                </a:lnTo>
                <a:lnTo>
                  <a:pt x="2217547" y="305688"/>
                </a:lnTo>
                <a:lnTo>
                  <a:pt x="2219452" y="299974"/>
                </a:lnTo>
                <a:lnTo>
                  <a:pt x="2317877" y="17018"/>
                </a:lnTo>
                <a:lnTo>
                  <a:pt x="2318766" y="14224"/>
                </a:lnTo>
                <a:lnTo>
                  <a:pt x="2319909" y="11937"/>
                </a:lnTo>
                <a:lnTo>
                  <a:pt x="2321306" y="10287"/>
                </a:lnTo>
                <a:lnTo>
                  <a:pt x="2322576" y="8509"/>
                </a:lnTo>
                <a:lnTo>
                  <a:pt x="2324735" y="7238"/>
                </a:lnTo>
                <a:lnTo>
                  <a:pt x="2327529" y="6350"/>
                </a:lnTo>
                <a:lnTo>
                  <a:pt x="2330450" y="5334"/>
                </a:lnTo>
                <a:lnTo>
                  <a:pt x="2334387" y="4825"/>
                </a:lnTo>
                <a:lnTo>
                  <a:pt x="2339467" y="4572"/>
                </a:lnTo>
                <a:lnTo>
                  <a:pt x="2344674" y="4318"/>
                </a:lnTo>
                <a:lnTo>
                  <a:pt x="2351405" y="4190"/>
                </a:lnTo>
                <a:lnTo>
                  <a:pt x="2359787" y="4190"/>
                </a:lnTo>
                <a:close/>
              </a:path>
              <a:path w="10643235" h="409575">
                <a:moveTo>
                  <a:pt x="1962404" y="4190"/>
                </a:moveTo>
                <a:lnTo>
                  <a:pt x="1968754" y="4190"/>
                </a:lnTo>
                <a:lnTo>
                  <a:pt x="1973961" y="4445"/>
                </a:lnTo>
                <a:lnTo>
                  <a:pt x="1993138" y="10160"/>
                </a:lnTo>
                <a:lnTo>
                  <a:pt x="1994154" y="11430"/>
                </a:lnTo>
                <a:lnTo>
                  <a:pt x="1994662" y="12953"/>
                </a:lnTo>
                <a:lnTo>
                  <a:pt x="1994662" y="14605"/>
                </a:lnTo>
                <a:lnTo>
                  <a:pt x="1994662" y="131699"/>
                </a:lnTo>
                <a:lnTo>
                  <a:pt x="2113915" y="131699"/>
                </a:lnTo>
                <a:lnTo>
                  <a:pt x="2113915" y="14605"/>
                </a:lnTo>
                <a:lnTo>
                  <a:pt x="2113915" y="12953"/>
                </a:lnTo>
                <a:lnTo>
                  <a:pt x="2114423" y="11430"/>
                </a:lnTo>
                <a:lnTo>
                  <a:pt x="2115566" y="10160"/>
                </a:lnTo>
                <a:lnTo>
                  <a:pt x="2116582" y="8762"/>
                </a:lnTo>
                <a:lnTo>
                  <a:pt x="2140077" y="4190"/>
                </a:lnTo>
                <a:lnTo>
                  <a:pt x="2146427" y="4190"/>
                </a:lnTo>
                <a:lnTo>
                  <a:pt x="2152777" y="4190"/>
                </a:lnTo>
                <a:lnTo>
                  <a:pt x="2177161" y="10160"/>
                </a:lnTo>
                <a:lnTo>
                  <a:pt x="2178177" y="11430"/>
                </a:lnTo>
                <a:lnTo>
                  <a:pt x="2178812" y="12953"/>
                </a:lnTo>
                <a:lnTo>
                  <a:pt x="2178812" y="14605"/>
                </a:lnTo>
                <a:lnTo>
                  <a:pt x="2178812" y="315722"/>
                </a:lnTo>
                <a:lnTo>
                  <a:pt x="2178812" y="317373"/>
                </a:lnTo>
                <a:lnTo>
                  <a:pt x="2178177" y="318897"/>
                </a:lnTo>
                <a:lnTo>
                  <a:pt x="2177161" y="320166"/>
                </a:lnTo>
                <a:lnTo>
                  <a:pt x="2176145" y="321563"/>
                </a:lnTo>
                <a:lnTo>
                  <a:pt x="2152777" y="326136"/>
                </a:lnTo>
                <a:lnTo>
                  <a:pt x="2146427" y="326136"/>
                </a:lnTo>
                <a:lnTo>
                  <a:pt x="2140077" y="326136"/>
                </a:lnTo>
                <a:lnTo>
                  <a:pt x="2115566" y="320166"/>
                </a:lnTo>
                <a:lnTo>
                  <a:pt x="2114423" y="318897"/>
                </a:lnTo>
                <a:lnTo>
                  <a:pt x="2113915" y="317373"/>
                </a:lnTo>
                <a:lnTo>
                  <a:pt x="2113915" y="315722"/>
                </a:lnTo>
                <a:lnTo>
                  <a:pt x="2113915" y="186816"/>
                </a:lnTo>
                <a:lnTo>
                  <a:pt x="1994662" y="186816"/>
                </a:lnTo>
                <a:lnTo>
                  <a:pt x="1994662" y="315722"/>
                </a:lnTo>
                <a:lnTo>
                  <a:pt x="1994662" y="317373"/>
                </a:lnTo>
                <a:lnTo>
                  <a:pt x="1994154" y="318897"/>
                </a:lnTo>
                <a:lnTo>
                  <a:pt x="1993138" y="320166"/>
                </a:lnTo>
                <a:lnTo>
                  <a:pt x="1992122" y="321563"/>
                </a:lnTo>
                <a:lnTo>
                  <a:pt x="1968754" y="326136"/>
                </a:lnTo>
                <a:lnTo>
                  <a:pt x="1962404" y="326136"/>
                </a:lnTo>
                <a:lnTo>
                  <a:pt x="1956054" y="326136"/>
                </a:lnTo>
                <a:lnTo>
                  <a:pt x="1931416" y="320166"/>
                </a:lnTo>
                <a:lnTo>
                  <a:pt x="1930400" y="318897"/>
                </a:lnTo>
                <a:lnTo>
                  <a:pt x="1929765" y="317373"/>
                </a:lnTo>
                <a:lnTo>
                  <a:pt x="1929765" y="315722"/>
                </a:lnTo>
                <a:lnTo>
                  <a:pt x="1929765" y="14605"/>
                </a:lnTo>
                <a:lnTo>
                  <a:pt x="1929765" y="12953"/>
                </a:lnTo>
                <a:lnTo>
                  <a:pt x="1930400" y="11430"/>
                </a:lnTo>
                <a:lnTo>
                  <a:pt x="1931416" y="10160"/>
                </a:lnTo>
                <a:lnTo>
                  <a:pt x="1932432" y="8762"/>
                </a:lnTo>
                <a:lnTo>
                  <a:pt x="1956054" y="4190"/>
                </a:lnTo>
                <a:lnTo>
                  <a:pt x="1962404" y="4190"/>
                </a:lnTo>
                <a:close/>
              </a:path>
              <a:path w="10643235" h="409575">
                <a:moveTo>
                  <a:pt x="1429004" y="4190"/>
                </a:moveTo>
                <a:lnTo>
                  <a:pt x="1435354" y="4190"/>
                </a:lnTo>
                <a:lnTo>
                  <a:pt x="1440561" y="4445"/>
                </a:lnTo>
                <a:lnTo>
                  <a:pt x="1444752" y="4825"/>
                </a:lnTo>
                <a:lnTo>
                  <a:pt x="1448816" y="5207"/>
                </a:lnTo>
                <a:lnTo>
                  <a:pt x="1452118" y="5841"/>
                </a:lnTo>
                <a:lnTo>
                  <a:pt x="1454531" y="6731"/>
                </a:lnTo>
                <a:lnTo>
                  <a:pt x="1457071" y="7493"/>
                </a:lnTo>
                <a:lnTo>
                  <a:pt x="1458722" y="8509"/>
                </a:lnTo>
                <a:lnTo>
                  <a:pt x="1459738" y="9778"/>
                </a:lnTo>
                <a:lnTo>
                  <a:pt x="1460754" y="10922"/>
                </a:lnTo>
                <a:lnTo>
                  <a:pt x="1461262" y="12446"/>
                </a:lnTo>
                <a:lnTo>
                  <a:pt x="1461262" y="14350"/>
                </a:lnTo>
                <a:lnTo>
                  <a:pt x="1461262" y="134112"/>
                </a:lnTo>
                <a:lnTo>
                  <a:pt x="1475740" y="134112"/>
                </a:lnTo>
                <a:lnTo>
                  <a:pt x="1483233" y="134112"/>
                </a:lnTo>
                <a:lnTo>
                  <a:pt x="1489710" y="133096"/>
                </a:lnTo>
                <a:lnTo>
                  <a:pt x="1522730" y="105156"/>
                </a:lnTo>
                <a:lnTo>
                  <a:pt x="1554861" y="16256"/>
                </a:lnTo>
                <a:lnTo>
                  <a:pt x="1555750" y="13970"/>
                </a:lnTo>
                <a:lnTo>
                  <a:pt x="1556766" y="12064"/>
                </a:lnTo>
                <a:lnTo>
                  <a:pt x="1557909" y="10540"/>
                </a:lnTo>
                <a:lnTo>
                  <a:pt x="1559052" y="8889"/>
                </a:lnTo>
                <a:lnTo>
                  <a:pt x="1583309" y="4190"/>
                </a:lnTo>
                <a:lnTo>
                  <a:pt x="1590421" y="4190"/>
                </a:lnTo>
                <a:lnTo>
                  <a:pt x="1596771" y="4190"/>
                </a:lnTo>
                <a:lnTo>
                  <a:pt x="1616202" y="6603"/>
                </a:lnTo>
                <a:lnTo>
                  <a:pt x="1618488" y="7238"/>
                </a:lnTo>
                <a:lnTo>
                  <a:pt x="1620139" y="8255"/>
                </a:lnTo>
                <a:lnTo>
                  <a:pt x="1620901" y="9525"/>
                </a:lnTo>
                <a:lnTo>
                  <a:pt x="1621790" y="10795"/>
                </a:lnTo>
                <a:lnTo>
                  <a:pt x="1622171" y="12319"/>
                </a:lnTo>
                <a:lnTo>
                  <a:pt x="1622171" y="14097"/>
                </a:lnTo>
                <a:lnTo>
                  <a:pt x="1622171" y="16256"/>
                </a:lnTo>
                <a:lnTo>
                  <a:pt x="1621790" y="18796"/>
                </a:lnTo>
                <a:lnTo>
                  <a:pt x="1621028" y="21971"/>
                </a:lnTo>
                <a:lnTo>
                  <a:pt x="1620393" y="25019"/>
                </a:lnTo>
                <a:lnTo>
                  <a:pt x="1595882" y="90932"/>
                </a:lnTo>
                <a:lnTo>
                  <a:pt x="1575943" y="131572"/>
                </a:lnTo>
                <a:lnTo>
                  <a:pt x="1571498" y="136651"/>
                </a:lnTo>
                <a:lnTo>
                  <a:pt x="1567180" y="141859"/>
                </a:lnTo>
                <a:lnTo>
                  <a:pt x="1541653" y="157480"/>
                </a:lnTo>
                <a:lnTo>
                  <a:pt x="1541653" y="157734"/>
                </a:lnTo>
                <a:lnTo>
                  <a:pt x="1548130" y="160527"/>
                </a:lnTo>
                <a:lnTo>
                  <a:pt x="1554099" y="163702"/>
                </a:lnTo>
                <a:lnTo>
                  <a:pt x="1559433" y="167259"/>
                </a:lnTo>
                <a:lnTo>
                  <a:pt x="1564767" y="170814"/>
                </a:lnTo>
                <a:lnTo>
                  <a:pt x="1591121" y="206900"/>
                </a:lnTo>
                <a:lnTo>
                  <a:pt x="1627124" y="295783"/>
                </a:lnTo>
                <a:lnTo>
                  <a:pt x="1629791" y="302513"/>
                </a:lnTo>
                <a:lnTo>
                  <a:pt x="1631315" y="307213"/>
                </a:lnTo>
                <a:lnTo>
                  <a:pt x="1631823" y="309752"/>
                </a:lnTo>
                <a:lnTo>
                  <a:pt x="1632331" y="312293"/>
                </a:lnTo>
                <a:lnTo>
                  <a:pt x="1632585" y="314325"/>
                </a:lnTo>
                <a:lnTo>
                  <a:pt x="1632585" y="315975"/>
                </a:lnTo>
                <a:lnTo>
                  <a:pt x="1632585" y="317881"/>
                </a:lnTo>
                <a:lnTo>
                  <a:pt x="1632077" y="319405"/>
                </a:lnTo>
                <a:lnTo>
                  <a:pt x="1631061" y="320548"/>
                </a:lnTo>
                <a:lnTo>
                  <a:pt x="1630045" y="321818"/>
                </a:lnTo>
                <a:lnTo>
                  <a:pt x="1605788" y="326136"/>
                </a:lnTo>
                <a:lnTo>
                  <a:pt x="1599057" y="326136"/>
                </a:lnTo>
                <a:lnTo>
                  <a:pt x="1591945" y="326136"/>
                </a:lnTo>
                <a:lnTo>
                  <a:pt x="1586230" y="325882"/>
                </a:lnTo>
                <a:lnTo>
                  <a:pt x="1581912" y="325500"/>
                </a:lnTo>
                <a:lnTo>
                  <a:pt x="1577594" y="325120"/>
                </a:lnTo>
                <a:lnTo>
                  <a:pt x="1565529" y="319786"/>
                </a:lnTo>
                <a:lnTo>
                  <a:pt x="1564132" y="318262"/>
                </a:lnTo>
                <a:lnTo>
                  <a:pt x="1563243" y="316357"/>
                </a:lnTo>
                <a:lnTo>
                  <a:pt x="1562608" y="314071"/>
                </a:lnTo>
                <a:lnTo>
                  <a:pt x="1536954" y="243077"/>
                </a:lnTo>
                <a:lnTo>
                  <a:pt x="1517269" y="204343"/>
                </a:lnTo>
                <a:lnTo>
                  <a:pt x="1512443" y="200025"/>
                </a:lnTo>
                <a:lnTo>
                  <a:pt x="1507744" y="195707"/>
                </a:lnTo>
                <a:lnTo>
                  <a:pt x="1502283" y="192659"/>
                </a:lnTo>
                <a:lnTo>
                  <a:pt x="1496187" y="190753"/>
                </a:lnTo>
                <a:lnTo>
                  <a:pt x="1490218" y="188975"/>
                </a:lnTo>
                <a:lnTo>
                  <a:pt x="1483360" y="188087"/>
                </a:lnTo>
                <a:lnTo>
                  <a:pt x="1475740" y="188087"/>
                </a:lnTo>
                <a:lnTo>
                  <a:pt x="1461262" y="188087"/>
                </a:lnTo>
                <a:lnTo>
                  <a:pt x="1461262" y="315722"/>
                </a:lnTo>
                <a:lnTo>
                  <a:pt x="1461262" y="317626"/>
                </a:lnTo>
                <a:lnTo>
                  <a:pt x="1460754" y="319150"/>
                </a:lnTo>
                <a:lnTo>
                  <a:pt x="1459738" y="320294"/>
                </a:lnTo>
                <a:lnTo>
                  <a:pt x="1458722" y="321563"/>
                </a:lnTo>
                <a:lnTo>
                  <a:pt x="1457071" y="322580"/>
                </a:lnTo>
                <a:lnTo>
                  <a:pt x="1435354" y="326136"/>
                </a:lnTo>
                <a:lnTo>
                  <a:pt x="1429004" y="326136"/>
                </a:lnTo>
                <a:lnTo>
                  <a:pt x="1422654" y="326136"/>
                </a:lnTo>
                <a:lnTo>
                  <a:pt x="1417447" y="325882"/>
                </a:lnTo>
                <a:lnTo>
                  <a:pt x="1413256" y="325500"/>
                </a:lnTo>
                <a:lnTo>
                  <a:pt x="1409065" y="325120"/>
                </a:lnTo>
                <a:lnTo>
                  <a:pt x="1398016" y="320294"/>
                </a:lnTo>
                <a:lnTo>
                  <a:pt x="1397000" y="319150"/>
                </a:lnTo>
                <a:lnTo>
                  <a:pt x="1396365" y="317626"/>
                </a:lnTo>
                <a:lnTo>
                  <a:pt x="1396365" y="315722"/>
                </a:lnTo>
                <a:lnTo>
                  <a:pt x="1396365" y="14350"/>
                </a:lnTo>
                <a:lnTo>
                  <a:pt x="1396365" y="12446"/>
                </a:lnTo>
                <a:lnTo>
                  <a:pt x="1397000" y="10922"/>
                </a:lnTo>
                <a:lnTo>
                  <a:pt x="1398016" y="9778"/>
                </a:lnTo>
                <a:lnTo>
                  <a:pt x="1399032" y="8509"/>
                </a:lnTo>
                <a:lnTo>
                  <a:pt x="1400810" y="7493"/>
                </a:lnTo>
                <a:lnTo>
                  <a:pt x="1403350" y="6731"/>
                </a:lnTo>
                <a:lnTo>
                  <a:pt x="1405763" y="5841"/>
                </a:lnTo>
                <a:lnTo>
                  <a:pt x="1409065" y="5207"/>
                </a:lnTo>
                <a:lnTo>
                  <a:pt x="1413256" y="4825"/>
                </a:lnTo>
                <a:lnTo>
                  <a:pt x="1417447" y="4445"/>
                </a:lnTo>
                <a:lnTo>
                  <a:pt x="1422654" y="4190"/>
                </a:lnTo>
                <a:lnTo>
                  <a:pt x="1429004" y="4190"/>
                </a:lnTo>
                <a:close/>
              </a:path>
              <a:path w="10643235" h="409575">
                <a:moveTo>
                  <a:pt x="281000" y="4190"/>
                </a:moveTo>
                <a:lnTo>
                  <a:pt x="288721" y="4190"/>
                </a:lnTo>
                <a:lnTo>
                  <a:pt x="294881" y="4318"/>
                </a:lnTo>
                <a:lnTo>
                  <a:pt x="299478" y="4699"/>
                </a:lnTo>
                <a:lnTo>
                  <a:pt x="304088" y="5080"/>
                </a:lnTo>
                <a:lnTo>
                  <a:pt x="366280" y="116077"/>
                </a:lnTo>
                <a:lnTo>
                  <a:pt x="369931" y="123866"/>
                </a:lnTo>
                <a:lnTo>
                  <a:pt x="386865" y="162575"/>
                </a:lnTo>
                <a:lnTo>
                  <a:pt x="393153" y="178181"/>
                </a:lnTo>
                <a:lnTo>
                  <a:pt x="393890" y="178181"/>
                </a:lnTo>
                <a:lnTo>
                  <a:pt x="407209" y="138142"/>
                </a:lnTo>
                <a:lnTo>
                  <a:pt x="416572" y="113157"/>
                </a:lnTo>
                <a:lnTo>
                  <a:pt x="453301" y="15112"/>
                </a:lnTo>
                <a:lnTo>
                  <a:pt x="454113" y="12700"/>
                </a:lnTo>
                <a:lnTo>
                  <a:pt x="455180" y="10922"/>
                </a:lnTo>
                <a:lnTo>
                  <a:pt x="456501" y="9525"/>
                </a:lnTo>
                <a:lnTo>
                  <a:pt x="457809" y="8127"/>
                </a:lnTo>
                <a:lnTo>
                  <a:pt x="459790" y="6985"/>
                </a:lnTo>
                <a:lnTo>
                  <a:pt x="462407" y="6223"/>
                </a:lnTo>
                <a:lnTo>
                  <a:pt x="465073" y="5334"/>
                </a:lnTo>
                <a:lnTo>
                  <a:pt x="468630" y="4825"/>
                </a:lnTo>
                <a:lnTo>
                  <a:pt x="473202" y="4572"/>
                </a:lnTo>
                <a:lnTo>
                  <a:pt x="477901" y="4318"/>
                </a:lnTo>
                <a:lnTo>
                  <a:pt x="483870" y="4190"/>
                </a:lnTo>
                <a:lnTo>
                  <a:pt x="491236" y="4190"/>
                </a:lnTo>
                <a:lnTo>
                  <a:pt x="498855" y="4190"/>
                </a:lnTo>
                <a:lnTo>
                  <a:pt x="521715" y="11049"/>
                </a:lnTo>
                <a:lnTo>
                  <a:pt x="521589" y="13588"/>
                </a:lnTo>
                <a:lnTo>
                  <a:pt x="433577" y="236600"/>
                </a:lnTo>
                <a:lnTo>
                  <a:pt x="417517" y="272623"/>
                </a:lnTo>
                <a:lnTo>
                  <a:pt x="395707" y="305054"/>
                </a:lnTo>
                <a:lnTo>
                  <a:pt x="356350" y="327060"/>
                </a:lnTo>
                <a:lnTo>
                  <a:pt x="331279" y="329311"/>
                </a:lnTo>
                <a:lnTo>
                  <a:pt x="326847" y="329311"/>
                </a:lnTo>
                <a:lnTo>
                  <a:pt x="322491" y="329057"/>
                </a:lnTo>
                <a:lnTo>
                  <a:pt x="318211" y="328422"/>
                </a:lnTo>
                <a:lnTo>
                  <a:pt x="313943" y="327913"/>
                </a:lnTo>
                <a:lnTo>
                  <a:pt x="290118" y="319024"/>
                </a:lnTo>
                <a:lnTo>
                  <a:pt x="288798" y="317881"/>
                </a:lnTo>
                <a:lnTo>
                  <a:pt x="285191" y="309625"/>
                </a:lnTo>
                <a:lnTo>
                  <a:pt x="284695" y="307339"/>
                </a:lnTo>
                <a:lnTo>
                  <a:pt x="284327" y="304419"/>
                </a:lnTo>
                <a:lnTo>
                  <a:pt x="284073" y="300863"/>
                </a:lnTo>
                <a:lnTo>
                  <a:pt x="283832" y="297307"/>
                </a:lnTo>
                <a:lnTo>
                  <a:pt x="283705" y="292988"/>
                </a:lnTo>
                <a:lnTo>
                  <a:pt x="283705" y="287655"/>
                </a:lnTo>
                <a:lnTo>
                  <a:pt x="283705" y="278130"/>
                </a:lnTo>
                <a:lnTo>
                  <a:pt x="284403" y="271399"/>
                </a:lnTo>
                <a:lnTo>
                  <a:pt x="285800" y="267335"/>
                </a:lnTo>
                <a:lnTo>
                  <a:pt x="287197" y="263271"/>
                </a:lnTo>
                <a:lnTo>
                  <a:pt x="289382" y="261238"/>
                </a:lnTo>
                <a:lnTo>
                  <a:pt x="292328" y="261238"/>
                </a:lnTo>
                <a:lnTo>
                  <a:pt x="293814" y="261238"/>
                </a:lnTo>
                <a:lnTo>
                  <a:pt x="295452" y="261874"/>
                </a:lnTo>
                <a:lnTo>
                  <a:pt x="297268" y="263016"/>
                </a:lnTo>
                <a:lnTo>
                  <a:pt x="299072" y="264160"/>
                </a:lnTo>
                <a:lnTo>
                  <a:pt x="301243" y="265430"/>
                </a:lnTo>
                <a:lnTo>
                  <a:pt x="303796" y="266700"/>
                </a:lnTo>
                <a:lnTo>
                  <a:pt x="306349" y="268097"/>
                </a:lnTo>
                <a:lnTo>
                  <a:pt x="309295" y="269239"/>
                </a:lnTo>
                <a:lnTo>
                  <a:pt x="312673" y="270256"/>
                </a:lnTo>
                <a:lnTo>
                  <a:pt x="316039" y="271399"/>
                </a:lnTo>
                <a:lnTo>
                  <a:pt x="320027" y="271907"/>
                </a:lnTo>
                <a:lnTo>
                  <a:pt x="324624" y="271907"/>
                </a:lnTo>
                <a:lnTo>
                  <a:pt x="328079" y="271907"/>
                </a:lnTo>
                <a:lnTo>
                  <a:pt x="331279" y="271525"/>
                </a:lnTo>
                <a:lnTo>
                  <a:pt x="334238" y="270763"/>
                </a:lnTo>
                <a:lnTo>
                  <a:pt x="337197" y="270001"/>
                </a:lnTo>
                <a:lnTo>
                  <a:pt x="339991" y="268605"/>
                </a:lnTo>
                <a:lnTo>
                  <a:pt x="342620" y="266446"/>
                </a:lnTo>
                <a:lnTo>
                  <a:pt x="345249" y="264287"/>
                </a:lnTo>
                <a:lnTo>
                  <a:pt x="347878" y="261365"/>
                </a:lnTo>
                <a:lnTo>
                  <a:pt x="350507" y="257428"/>
                </a:lnTo>
                <a:lnTo>
                  <a:pt x="353136" y="253619"/>
                </a:lnTo>
                <a:lnTo>
                  <a:pt x="355930" y="248538"/>
                </a:lnTo>
                <a:lnTo>
                  <a:pt x="358889" y="242315"/>
                </a:lnTo>
                <a:lnTo>
                  <a:pt x="253885" y="28575"/>
                </a:lnTo>
                <a:lnTo>
                  <a:pt x="251574" y="23495"/>
                </a:lnTo>
                <a:lnTo>
                  <a:pt x="250228" y="19303"/>
                </a:lnTo>
                <a:lnTo>
                  <a:pt x="249808" y="16128"/>
                </a:lnTo>
                <a:lnTo>
                  <a:pt x="249402" y="12953"/>
                </a:lnTo>
                <a:lnTo>
                  <a:pt x="250177" y="10413"/>
                </a:lnTo>
                <a:lnTo>
                  <a:pt x="252158" y="8636"/>
                </a:lnTo>
                <a:lnTo>
                  <a:pt x="254126" y="6858"/>
                </a:lnTo>
                <a:lnTo>
                  <a:pt x="257454" y="5587"/>
                </a:lnTo>
                <a:lnTo>
                  <a:pt x="262140" y="5080"/>
                </a:lnTo>
                <a:lnTo>
                  <a:pt x="266827" y="4445"/>
                </a:lnTo>
                <a:lnTo>
                  <a:pt x="273113" y="4190"/>
                </a:lnTo>
                <a:lnTo>
                  <a:pt x="281000" y="4190"/>
                </a:lnTo>
                <a:close/>
              </a:path>
              <a:path w="10643235" h="409575">
                <a:moveTo>
                  <a:pt x="147891" y="508"/>
                </a:moveTo>
                <a:lnTo>
                  <a:pt x="189344" y="6096"/>
                </a:lnTo>
                <a:lnTo>
                  <a:pt x="196329" y="8509"/>
                </a:lnTo>
                <a:lnTo>
                  <a:pt x="203314" y="10922"/>
                </a:lnTo>
                <a:lnTo>
                  <a:pt x="231457" y="30352"/>
                </a:lnTo>
                <a:lnTo>
                  <a:pt x="232283" y="31750"/>
                </a:lnTo>
                <a:lnTo>
                  <a:pt x="234911" y="51181"/>
                </a:lnTo>
                <a:lnTo>
                  <a:pt x="234911" y="55752"/>
                </a:lnTo>
                <a:lnTo>
                  <a:pt x="234911" y="60706"/>
                </a:lnTo>
                <a:lnTo>
                  <a:pt x="234746" y="64897"/>
                </a:lnTo>
                <a:lnTo>
                  <a:pt x="234416" y="68325"/>
                </a:lnTo>
                <a:lnTo>
                  <a:pt x="234086" y="71755"/>
                </a:lnTo>
                <a:lnTo>
                  <a:pt x="227266" y="82803"/>
                </a:lnTo>
                <a:lnTo>
                  <a:pt x="225793" y="82803"/>
                </a:lnTo>
                <a:lnTo>
                  <a:pt x="223329" y="82803"/>
                </a:lnTo>
                <a:lnTo>
                  <a:pt x="220205" y="81407"/>
                </a:lnTo>
                <a:lnTo>
                  <a:pt x="216420" y="78486"/>
                </a:lnTo>
                <a:lnTo>
                  <a:pt x="212648" y="75691"/>
                </a:lnTo>
                <a:lnTo>
                  <a:pt x="207759" y="72389"/>
                </a:lnTo>
                <a:lnTo>
                  <a:pt x="201752" y="68961"/>
                </a:lnTo>
                <a:lnTo>
                  <a:pt x="195757" y="65405"/>
                </a:lnTo>
                <a:lnTo>
                  <a:pt x="158936" y="55254"/>
                </a:lnTo>
                <a:lnTo>
                  <a:pt x="150609" y="54990"/>
                </a:lnTo>
                <a:lnTo>
                  <a:pt x="141375" y="55469"/>
                </a:lnTo>
                <a:lnTo>
                  <a:pt x="102909" y="72183"/>
                </a:lnTo>
                <a:lnTo>
                  <a:pt x="78454" y="109930"/>
                </a:lnTo>
                <a:lnTo>
                  <a:pt x="70340" y="153408"/>
                </a:lnTo>
                <a:lnTo>
                  <a:pt x="70002" y="165862"/>
                </a:lnTo>
                <a:lnTo>
                  <a:pt x="70364" y="179482"/>
                </a:lnTo>
                <a:lnTo>
                  <a:pt x="78998" y="224464"/>
                </a:lnTo>
                <a:lnTo>
                  <a:pt x="104143" y="260111"/>
                </a:lnTo>
                <a:lnTo>
                  <a:pt x="143080" y="274423"/>
                </a:lnTo>
                <a:lnTo>
                  <a:pt x="152336" y="274827"/>
                </a:lnTo>
                <a:lnTo>
                  <a:pt x="160671" y="274585"/>
                </a:lnTo>
                <a:lnTo>
                  <a:pt x="197726" y="265049"/>
                </a:lnTo>
                <a:lnTo>
                  <a:pt x="218516" y="252857"/>
                </a:lnTo>
                <a:lnTo>
                  <a:pt x="222376" y="250316"/>
                </a:lnTo>
                <a:lnTo>
                  <a:pt x="225374" y="248920"/>
                </a:lnTo>
                <a:lnTo>
                  <a:pt x="227520" y="248920"/>
                </a:lnTo>
                <a:lnTo>
                  <a:pt x="229158" y="248920"/>
                </a:lnTo>
                <a:lnTo>
                  <a:pt x="230466" y="249300"/>
                </a:lnTo>
                <a:lnTo>
                  <a:pt x="231457" y="249936"/>
                </a:lnTo>
                <a:lnTo>
                  <a:pt x="232448" y="250571"/>
                </a:lnTo>
                <a:lnTo>
                  <a:pt x="235889" y="270383"/>
                </a:lnTo>
                <a:lnTo>
                  <a:pt x="235889" y="276351"/>
                </a:lnTo>
                <a:lnTo>
                  <a:pt x="235889" y="280415"/>
                </a:lnTo>
                <a:lnTo>
                  <a:pt x="235775" y="283972"/>
                </a:lnTo>
                <a:lnTo>
                  <a:pt x="235521" y="286765"/>
                </a:lnTo>
                <a:lnTo>
                  <a:pt x="235280" y="289687"/>
                </a:lnTo>
                <a:lnTo>
                  <a:pt x="232448" y="299465"/>
                </a:lnTo>
                <a:lnTo>
                  <a:pt x="231622" y="300989"/>
                </a:lnTo>
                <a:lnTo>
                  <a:pt x="230314" y="302640"/>
                </a:lnTo>
                <a:lnTo>
                  <a:pt x="228498" y="304546"/>
                </a:lnTo>
                <a:lnTo>
                  <a:pt x="226695" y="306450"/>
                </a:lnTo>
                <a:lnTo>
                  <a:pt x="223202" y="308863"/>
                </a:lnTo>
                <a:lnTo>
                  <a:pt x="218020" y="311785"/>
                </a:lnTo>
                <a:lnTo>
                  <a:pt x="212851" y="314833"/>
                </a:lnTo>
                <a:lnTo>
                  <a:pt x="173405" y="327151"/>
                </a:lnTo>
                <a:lnTo>
                  <a:pt x="142227" y="329819"/>
                </a:lnTo>
                <a:lnTo>
                  <a:pt x="126235" y="329195"/>
                </a:lnTo>
                <a:lnTo>
                  <a:pt x="83070" y="319659"/>
                </a:lnTo>
                <a:lnTo>
                  <a:pt x="47941" y="298942"/>
                </a:lnTo>
                <a:lnTo>
                  <a:pt x="21875" y="266953"/>
                </a:lnTo>
                <a:lnTo>
                  <a:pt x="5545" y="223728"/>
                </a:lnTo>
                <a:lnTo>
                  <a:pt x="0" y="169418"/>
                </a:lnTo>
                <a:lnTo>
                  <a:pt x="678" y="149607"/>
                </a:lnTo>
                <a:lnTo>
                  <a:pt x="10845" y="97155"/>
                </a:lnTo>
                <a:lnTo>
                  <a:pt x="31964" y="55506"/>
                </a:lnTo>
                <a:lnTo>
                  <a:pt x="62572" y="25304"/>
                </a:lnTo>
                <a:lnTo>
                  <a:pt x="101837" y="6723"/>
                </a:lnTo>
                <a:lnTo>
                  <a:pt x="131846" y="1198"/>
                </a:lnTo>
                <a:lnTo>
                  <a:pt x="147891" y="508"/>
                </a:lnTo>
                <a:close/>
              </a:path>
              <a:path w="10643235" h="409575">
                <a:moveTo>
                  <a:pt x="8324723" y="0"/>
                </a:moveTo>
                <a:lnTo>
                  <a:pt x="8369427" y="5461"/>
                </a:lnTo>
                <a:lnTo>
                  <a:pt x="8407427" y="26511"/>
                </a:lnTo>
                <a:lnTo>
                  <a:pt x="8425465" y="62214"/>
                </a:lnTo>
                <a:lnTo>
                  <a:pt x="8427085" y="80390"/>
                </a:lnTo>
                <a:lnTo>
                  <a:pt x="8426823" y="87844"/>
                </a:lnTo>
                <a:lnTo>
                  <a:pt x="8410956" y="130428"/>
                </a:lnTo>
                <a:lnTo>
                  <a:pt x="8375018" y="154344"/>
                </a:lnTo>
                <a:lnTo>
                  <a:pt x="8368665" y="156083"/>
                </a:lnTo>
                <a:lnTo>
                  <a:pt x="8368665" y="156590"/>
                </a:lnTo>
                <a:lnTo>
                  <a:pt x="8407622" y="172259"/>
                </a:lnTo>
                <a:lnTo>
                  <a:pt x="8431276" y="204470"/>
                </a:lnTo>
                <a:lnTo>
                  <a:pt x="8436102" y="232156"/>
                </a:lnTo>
                <a:lnTo>
                  <a:pt x="8435550" y="243893"/>
                </a:lnTo>
                <a:lnTo>
                  <a:pt x="8422034" y="283559"/>
                </a:lnTo>
                <a:lnTo>
                  <a:pt x="8392167" y="311370"/>
                </a:lnTo>
                <a:lnTo>
                  <a:pt x="8348543" y="326844"/>
                </a:lnTo>
                <a:lnTo>
                  <a:pt x="8308467" y="330326"/>
                </a:lnTo>
                <a:lnTo>
                  <a:pt x="8300727" y="330184"/>
                </a:lnTo>
                <a:lnTo>
                  <a:pt x="8256651" y="322580"/>
                </a:lnTo>
                <a:lnTo>
                  <a:pt x="8240903" y="315975"/>
                </a:lnTo>
                <a:lnTo>
                  <a:pt x="8236966" y="313944"/>
                </a:lnTo>
                <a:lnTo>
                  <a:pt x="8226933" y="300100"/>
                </a:lnTo>
                <a:lnTo>
                  <a:pt x="8226425" y="297434"/>
                </a:lnTo>
                <a:lnTo>
                  <a:pt x="8226044" y="294005"/>
                </a:lnTo>
                <a:lnTo>
                  <a:pt x="8225790" y="289940"/>
                </a:lnTo>
                <a:lnTo>
                  <a:pt x="8225535" y="285750"/>
                </a:lnTo>
                <a:lnTo>
                  <a:pt x="8225408" y="280670"/>
                </a:lnTo>
                <a:lnTo>
                  <a:pt x="8225408" y="274574"/>
                </a:lnTo>
                <a:lnTo>
                  <a:pt x="8225408" y="267715"/>
                </a:lnTo>
                <a:lnTo>
                  <a:pt x="8226044" y="263016"/>
                </a:lnTo>
                <a:lnTo>
                  <a:pt x="8227314" y="260731"/>
                </a:lnTo>
                <a:lnTo>
                  <a:pt x="8228457" y="258318"/>
                </a:lnTo>
                <a:lnTo>
                  <a:pt x="8230362" y="257048"/>
                </a:lnTo>
                <a:lnTo>
                  <a:pt x="8232775" y="257048"/>
                </a:lnTo>
                <a:lnTo>
                  <a:pt x="8234807" y="257048"/>
                </a:lnTo>
                <a:lnTo>
                  <a:pt x="8237601" y="258190"/>
                </a:lnTo>
                <a:lnTo>
                  <a:pt x="8241157" y="260223"/>
                </a:lnTo>
                <a:lnTo>
                  <a:pt x="8244840" y="262255"/>
                </a:lnTo>
                <a:lnTo>
                  <a:pt x="8281360" y="275746"/>
                </a:lnTo>
                <a:lnTo>
                  <a:pt x="8303006" y="277622"/>
                </a:lnTo>
                <a:lnTo>
                  <a:pt x="8311896" y="277622"/>
                </a:lnTo>
                <a:lnTo>
                  <a:pt x="8320024" y="276478"/>
                </a:lnTo>
                <a:lnTo>
                  <a:pt x="8327263" y="274320"/>
                </a:lnTo>
                <a:lnTo>
                  <a:pt x="8334502" y="272288"/>
                </a:lnTo>
                <a:lnTo>
                  <a:pt x="8357234" y="251078"/>
                </a:lnTo>
                <a:lnTo>
                  <a:pt x="8360029" y="245618"/>
                </a:lnTo>
                <a:lnTo>
                  <a:pt x="8361426" y="239395"/>
                </a:lnTo>
                <a:lnTo>
                  <a:pt x="8361426" y="232663"/>
                </a:lnTo>
                <a:lnTo>
                  <a:pt x="8361426" y="225298"/>
                </a:lnTo>
                <a:lnTo>
                  <a:pt x="8345678" y="197738"/>
                </a:lnTo>
                <a:lnTo>
                  <a:pt x="8340217" y="193548"/>
                </a:lnTo>
                <a:lnTo>
                  <a:pt x="8295132" y="184912"/>
                </a:lnTo>
                <a:lnTo>
                  <a:pt x="8261350" y="184912"/>
                </a:lnTo>
                <a:lnTo>
                  <a:pt x="8258937" y="184912"/>
                </a:lnTo>
                <a:lnTo>
                  <a:pt x="8256905" y="184531"/>
                </a:lnTo>
                <a:lnTo>
                  <a:pt x="8255508" y="183896"/>
                </a:lnTo>
                <a:lnTo>
                  <a:pt x="8253983" y="183261"/>
                </a:lnTo>
                <a:lnTo>
                  <a:pt x="8249793" y="165226"/>
                </a:lnTo>
                <a:lnTo>
                  <a:pt x="8249793" y="160020"/>
                </a:lnTo>
                <a:lnTo>
                  <a:pt x="8249793" y="155194"/>
                </a:lnTo>
                <a:lnTo>
                  <a:pt x="8249920" y="151384"/>
                </a:lnTo>
                <a:lnTo>
                  <a:pt x="8250301" y="148336"/>
                </a:lnTo>
                <a:lnTo>
                  <a:pt x="8250682" y="145287"/>
                </a:lnTo>
                <a:lnTo>
                  <a:pt x="8251190" y="142875"/>
                </a:lnTo>
                <a:lnTo>
                  <a:pt x="8252206" y="140970"/>
                </a:lnTo>
                <a:lnTo>
                  <a:pt x="8253095" y="139191"/>
                </a:lnTo>
                <a:lnTo>
                  <a:pt x="8254238" y="137922"/>
                </a:lnTo>
                <a:lnTo>
                  <a:pt x="8255634" y="137160"/>
                </a:lnTo>
                <a:lnTo>
                  <a:pt x="8257032" y="136398"/>
                </a:lnTo>
                <a:lnTo>
                  <a:pt x="8258683" y="136016"/>
                </a:lnTo>
                <a:lnTo>
                  <a:pt x="8260715" y="136016"/>
                </a:lnTo>
                <a:lnTo>
                  <a:pt x="8294878" y="136016"/>
                </a:lnTo>
                <a:lnTo>
                  <a:pt x="8335772" y="128270"/>
                </a:lnTo>
                <a:lnTo>
                  <a:pt x="8340852" y="124333"/>
                </a:lnTo>
                <a:lnTo>
                  <a:pt x="8346058" y="120523"/>
                </a:lnTo>
                <a:lnTo>
                  <a:pt x="8349996" y="115824"/>
                </a:lnTo>
                <a:lnTo>
                  <a:pt x="8352663" y="110362"/>
                </a:lnTo>
                <a:lnTo>
                  <a:pt x="8355457" y="104775"/>
                </a:lnTo>
                <a:lnTo>
                  <a:pt x="8356727" y="98551"/>
                </a:lnTo>
                <a:lnTo>
                  <a:pt x="8356727" y="91439"/>
                </a:lnTo>
                <a:lnTo>
                  <a:pt x="8356727" y="85598"/>
                </a:lnTo>
                <a:lnTo>
                  <a:pt x="8355838" y="80137"/>
                </a:lnTo>
                <a:lnTo>
                  <a:pt x="8353933" y="75184"/>
                </a:lnTo>
                <a:lnTo>
                  <a:pt x="8352028" y="70231"/>
                </a:lnTo>
                <a:lnTo>
                  <a:pt x="8316849" y="52070"/>
                </a:lnTo>
                <a:lnTo>
                  <a:pt x="8308467" y="52070"/>
                </a:lnTo>
                <a:lnTo>
                  <a:pt x="8267065" y="59689"/>
                </a:lnTo>
                <a:lnTo>
                  <a:pt x="8246491" y="69214"/>
                </a:lnTo>
                <a:lnTo>
                  <a:pt x="8242427" y="71374"/>
                </a:lnTo>
                <a:lnTo>
                  <a:pt x="8239506" y="72516"/>
                </a:lnTo>
                <a:lnTo>
                  <a:pt x="8237474" y="72516"/>
                </a:lnTo>
                <a:lnTo>
                  <a:pt x="8236331" y="72516"/>
                </a:lnTo>
                <a:lnTo>
                  <a:pt x="8235315" y="72136"/>
                </a:lnTo>
                <a:lnTo>
                  <a:pt x="8234553" y="71500"/>
                </a:lnTo>
                <a:lnTo>
                  <a:pt x="8233664" y="70865"/>
                </a:lnTo>
                <a:lnTo>
                  <a:pt x="8230616" y="54101"/>
                </a:lnTo>
                <a:lnTo>
                  <a:pt x="8230616" y="49275"/>
                </a:lnTo>
                <a:lnTo>
                  <a:pt x="8230616" y="45974"/>
                </a:lnTo>
                <a:lnTo>
                  <a:pt x="8230616" y="42925"/>
                </a:lnTo>
                <a:lnTo>
                  <a:pt x="8230870" y="40132"/>
                </a:lnTo>
                <a:lnTo>
                  <a:pt x="8230997" y="37337"/>
                </a:lnTo>
                <a:lnTo>
                  <a:pt x="8233791" y="26543"/>
                </a:lnTo>
                <a:lnTo>
                  <a:pt x="8234553" y="24764"/>
                </a:lnTo>
                <a:lnTo>
                  <a:pt x="8235823" y="23113"/>
                </a:lnTo>
                <a:lnTo>
                  <a:pt x="8237601" y="21462"/>
                </a:lnTo>
                <a:lnTo>
                  <a:pt x="8239379" y="19812"/>
                </a:lnTo>
                <a:lnTo>
                  <a:pt x="8242808" y="17652"/>
                </a:lnTo>
                <a:lnTo>
                  <a:pt x="8248269" y="15112"/>
                </a:lnTo>
                <a:lnTo>
                  <a:pt x="8253603" y="12446"/>
                </a:lnTo>
                <a:lnTo>
                  <a:pt x="8293989" y="2286"/>
                </a:lnTo>
                <a:lnTo>
                  <a:pt x="8316723" y="142"/>
                </a:lnTo>
                <a:lnTo>
                  <a:pt x="8324723" y="0"/>
                </a:lnTo>
                <a:close/>
              </a:path>
            </a:pathLst>
          </a:custGeom>
          <a:ln w="9525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bg object 3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286000" y="1857375"/>
            <a:ext cx="7648575" cy="46863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2191999" cy="68484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1715" y="566800"/>
            <a:ext cx="10916767" cy="41821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08101" y="553338"/>
            <a:ext cx="10907195" cy="40919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589454" y="732472"/>
            <a:ext cx="109854" cy="101473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426654" y="732472"/>
            <a:ext cx="109855" cy="101473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738439" y="721677"/>
            <a:ext cx="110617" cy="110744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3121786" y="619886"/>
            <a:ext cx="8594090" cy="236854"/>
          </a:xfrm>
          <a:custGeom>
            <a:avLst/>
            <a:gdLst/>
            <a:ahLst/>
            <a:cxnLst/>
            <a:rect l="l" t="t" r="r" b="b"/>
            <a:pathLst>
              <a:path w="8594090" h="236855">
                <a:moveTo>
                  <a:pt x="8407527" y="28575"/>
                </a:moveTo>
                <a:lnTo>
                  <a:pt x="8412226" y="28575"/>
                </a:lnTo>
                <a:lnTo>
                  <a:pt x="8416163" y="28701"/>
                </a:lnTo>
                <a:lnTo>
                  <a:pt x="8419211" y="28828"/>
                </a:lnTo>
                <a:lnTo>
                  <a:pt x="8422259" y="29083"/>
                </a:lnTo>
                <a:lnTo>
                  <a:pt x="8424671" y="29337"/>
                </a:lnTo>
                <a:lnTo>
                  <a:pt x="8426577" y="29972"/>
                </a:lnTo>
                <a:lnTo>
                  <a:pt x="8428482" y="30607"/>
                </a:lnTo>
                <a:lnTo>
                  <a:pt x="8488553" y="121030"/>
                </a:lnTo>
                <a:lnTo>
                  <a:pt x="8490712" y="124333"/>
                </a:lnTo>
                <a:lnTo>
                  <a:pt x="8491728" y="127762"/>
                </a:lnTo>
                <a:lnTo>
                  <a:pt x="8491601" y="131317"/>
                </a:lnTo>
                <a:lnTo>
                  <a:pt x="8491601" y="134874"/>
                </a:lnTo>
                <a:lnTo>
                  <a:pt x="8436991" y="223900"/>
                </a:lnTo>
                <a:lnTo>
                  <a:pt x="8429371" y="229870"/>
                </a:lnTo>
                <a:lnTo>
                  <a:pt x="8427466" y="230504"/>
                </a:lnTo>
                <a:lnTo>
                  <a:pt x="8424926" y="230886"/>
                </a:lnTo>
                <a:lnTo>
                  <a:pt x="8422005" y="231139"/>
                </a:lnTo>
                <a:lnTo>
                  <a:pt x="8419084" y="231393"/>
                </a:lnTo>
                <a:lnTo>
                  <a:pt x="8415146" y="231521"/>
                </a:lnTo>
                <a:lnTo>
                  <a:pt x="8410448" y="231521"/>
                </a:lnTo>
                <a:lnTo>
                  <a:pt x="8404352" y="231521"/>
                </a:lnTo>
                <a:lnTo>
                  <a:pt x="8387715" y="228346"/>
                </a:lnTo>
                <a:lnTo>
                  <a:pt x="8385936" y="227329"/>
                </a:lnTo>
                <a:lnTo>
                  <a:pt x="8385048" y="225933"/>
                </a:lnTo>
                <a:lnTo>
                  <a:pt x="8384921" y="224282"/>
                </a:lnTo>
                <a:lnTo>
                  <a:pt x="8384794" y="222630"/>
                </a:lnTo>
                <a:lnTo>
                  <a:pt x="8385302" y="220852"/>
                </a:lnTo>
                <a:lnTo>
                  <a:pt x="8386571" y="218693"/>
                </a:lnTo>
                <a:lnTo>
                  <a:pt x="8433308" y="131190"/>
                </a:lnTo>
                <a:lnTo>
                  <a:pt x="8383269" y="40259"/>
                </a:lnTo>
                <a:lnTo>
                  <a:pt x="8382127" y="38226"/>
                </a:lnTo>
                <a:lnTo>
                  <a:pt x="8381619" y="36575"/>
                </a:lnTo>
                <a:lnTo>
                  <a:pt x="8381873" y="35178"/>
                </a:lnTo>
                <a:lnTo>
                  <a:pt x="8382000" y="33782"/>
                </a:lnTo>
                <a:lnTo>
                  <a:pt x="8382888" y="32512"/>
                </a:lnTo>
                <a:lnTo>
                  <a:pt x="8384667" y="31623"/>
                </a:lnTo>
                <a:lnTo>
                  <a:pt x="8386444" y="30607"/>
                </a:lnTo>
                <a:lnTo>
                  <a:pt x="8389112" y="29845"/>
                </a:lnTo>
                <a:lnTo>
                  <a:pt x="8392794" y="29337"/>
                </a:lnTo>
                <a:lnTo>
                  <a:pt x="8396478" y="28828"/>
                </a:lnTo>
                <a:lnTo>
                  <a:pt x="8401431" y="28575"/>
                </a:lnTo>
                <a:lnTo>
                  <a:pt x="8407527" y="28575"/>
                </a:lnTo>
                <a:close/>
              </a:path>
              <a:path w="8594090" h="236855">
                <a:moveTo>
                  <a:pt x="3272536" y="28066"/>
                </a:moveTo>
                <a:lnTo>
                  <a:pt x="3278504" y="28066"/>
                </a:lnTo>
                <a:lnTo>
                  <a:pt x="3283330" y="28448"/>
                </a:lnTo>
                <a:lnTo>
                  <a:pt x="3287014" y="28955"/>
                </a:lnTo>
                <a:lnTo>
                  <a:pt x="3290697" y="29590"/>
                </a:lnTo>
                <a:lnTo>
                  <a:pt x="3293491" y="30352"/>
                </a:lnTo>
                <a:lnTo>
                  <a:pt x="3295268" y="31496"/>
                </a:lnTo>
                <a:lnTo>
                  <a:pt x="3297047" y="32512"/>
                </a:lnTo>
                <a:lnTo>
                  <a:pt x="3298063" y="33782"/>
                </a:lnTo>
                <a:lnTo>
                  <a:pt x="3298063" y="35433"/>
                </a:lnTo>
                <a:lnTo>
                  <a:pt x="3298190" y="36957"/>
                </a:lnTo>
                <a:lnTo>
                  <a:pt x="3297682" y="38862"/>
                </a:lnTo>
                <a:lnTo>
                  <a:pt x="3296792" y="40893"/>
                </a:lnTo>
                <a:lnTo>
                  <a:pt x="3249929" y="128397"/>
                </a:lnTo>
                <a:lnTo>
                  <a:pt x="3299967" y="219455"/>
                </a:lnTo>
                <a:lnTo>
                  <a:pt x="3300984" y="221361"/>
                </a:lnTo>
                <a:lnTo>
                  <a:pt x="3301365" y="223012"/>
                </a:lnTo>
                <a:lnTo>
                  <a:pt x="3301238" y="224409"/>
                </a:lnTo>
                <a:lnTo>
                  <a:pt x="3290189" y="230250"/>
                </a:lnTo>
                <a:lnTo>
                  <a:pt x="3286505" y="230759"/>
                </a:lnTo>
                <a:lnTo>
                  <a:pt x="3281679" y="231012"/>
                </a:lnTo>
                <a:lnTo>
                  <a:pt x="3275838" y="231012"/>
                </a:lnTo>
                <a:lnTo>
                  <a:pt x="3271012" y="231012"/>
                </a:lnTo>
                <a:lnTo>
                  <a:pt x="3267075" y="230886"/>
                </a:lnTo>
                <a:lnTo>
                  <a:pt x="3264154" y="230759"/>
                </a:lnTo>
                <a:lnTo>
                  <a:pt x="3261105" y="230632"/>
                </a:lnTo>
                <a:lnTo>
                  <a:pt x="3258566" y="230250"/>
                </a:lnTo>
                <a:lnTo>
                  <a:pt x="3256534" y="229615"/>
                </a:lnTo>
                <a:lnTo>
                  <a:pt x="3254629" y="229108"/>
                </a:lnTo>
                <a:lnTo>
                  <a:pt x="3249167" y="224027"/>
                </a:lnTo>
                <a:lnTo>
                  <a:pt x="3194430" y="138811"/>
                </a:lnTo>
                <a:lnTo>
                  <a:pt x="3192272" y="135382"/>
                </a:lnTo>
                <a:lnTo>
                  <a:pt x="3191255" y="131825"/>
                </a:lnTo>
                <a:lnTo>
                  <a:pt x="3191383" y="128270"/>
                </a:lnTo>
                <a:lnTo>
                  <a:pt x="3191510" y="124840"/>
                </a:lnTo>
                <a:lnTo>
                  <a:pt x="3192779" y="120903"/>
                </a:lnTo>
                <a:lnTo>
                  <a:pt x="3195447" y="116586"/>
                </a:lnTo>
                <a:lnTo>
                  <a:pt x="3246247" y="35813"/>
                </a:lnTo>
                <a:lnTo>
                  <a:pt x="3247009" y="34416"/>
                </a:lnTo>
                <a:lnTo>
                  <a:pt x="3267837" y="28066"/>
                </a:lnTo>
                <a:lnTo>
                  <a:pt x="3272536" y="28066"/>
                </a:lnTo>
                <a:close/>
              </a:path>
              <a:path w="8594090" h="236855">
                <a:moveTo>
                  <a:pt x="8508492" y="22733"/>
                </a:moveTo>
                <a:lnTo>
                  <a:pt x="8513317" y="22733"/>
                </a:lnTo>
                <a:lnTo>
                  <a:pt x="8517255" y="22860"/>
                </a:lnTo>
                <a:lnTo>
                  <a:pt x="8520176" y="23240"/>
                </a:lnTo>
                <a:lnTo>
                  <a:pt x="8523223" y="23495"/>
                </a:lnTo>
                <a:lnTo>
                  <a:pt x="8532241" y="27050"/>
                </a:lnTo>
                <a:lnTo>
                  <a:pt x="8533384" y="28066"/>
                </a:lnTo>
                <a:lnTo>
                  <a:pt x="8534273" y="29337"/>
                </a:lnTo>
                <a:lnTo>
                  <a:pt x="8535162" y="30861"/>
                </a:lnTo>
                <a:lnTo>
                  <a:pt x="8590407" y="121030"/>
                </a:lnTo>
                <a:lnTo>
                  <a:pt x="8592566" y="124460"/>
                </a:lnTo>
                <a:lnTo>
                  <a:pt x="8593582" y="128015"/>
                </a:lnTo>
                <a:lnTo>
                  <a:pt x="8593455" y="131699"/>
                </a:lnTo>
                <a:lnTo>
                  <a:pt x="8593328" y="135254"/>
                </a:lnTo>
                <a:lnTo>
                  <a:pt x="8592058" y="139191"/>
                </a:lnTo>
                <a:lnTo>
                  <a:pt x="8589391" y="143510"/>
                </a:lnTo>
                <a:lnTo>
                  <a:pt x="8536940" y="228726"/>
                </a:lnTo>
                <a:lnTo>
                  <a:pt x="8535923" y="230250"/>
                </a:lnTo>
                <a:lnTo>
                  <a:pt x="8534908" y="231521"/>
                </a:lnTo>
                <a:lnTo>
                  <a:pt x="8533765" y="232537"/>
                </a:lnTo>
                <a:lnTo>
                  <a:pt x="8532748" y="233679"/>
                </a:lnTo>
                <a:lnTo>
                  <a:pt x="8521700" y="236347"/>
                </a:lnTo>
                <a:lnTo>
                  <a:pt x="8518652" y="236727"/>
                </a:lnTo>
                <a:lnTo>
                  <a:pt x="8514715" y="236854"/>
                </a:lnTo>
                <a:lnTo>
                  <a:pt x="8510016" y="236854"/>
                </a:lnTo>
                <a:lnTo>
                  <a:pt x="8503919" y="236854"/>
                </a:lnTo>
                <a:lnTo>
                  <a:pt x="8487283" y="233299"/>
                </a:lnTo>
                <a:lnTo>
                  <a:pt x="8485505" y="232155"/>
                </a:lnTo>
                <a:lnTo>
                  <a:pt x="8484616" y="230632"/>
                </a:lnTo>
                <a:lnTo>
                  <a:pt x="8484489" y="228980"/>
                </a:lnTo>
                <a:lnTo>
                  <a:pt x="8484362" y="227329"/>
                </a:lnTo>
                <a:lnTo>
                  <a:pt x="8484869" y="225425"/>
                </a:lnTo>
                <a:lnTo>
                  <a:pt x="8485886" y="223392"/>
                </a:lnTo>
                <a:lnTo>
                  <a:pt x="8533892" y="130937"/>
                </a:lnTo>
                <a:lnTo>
                  <a:pt x="8484616" y="36449"/>
                </a:lnTo>
                <a:lnTo>
                  <a:pt x="8483473" y="34416"/>
                </a:lnTo>
                <a:lnTo>
                  <a:pt x="8482965" y="32385"/>
                </a:lnTo>
                <a:lnTo>
                  <a:pt x="8482965" y="30734"/>
                </a:lnTo>
                <a:lnTo>
                  <a:pt x="8483092" y="28955"/>
                </a:lnTo>
                <a:lnTo>
                  <a:pt x="8483981" y="27559"/>
                </a:lnTo>
                <a:lnTo>
                  <a:pt x="8485759" y="26415"/>
                </a:lnTo>
                <a:lnTo>
                  <a:pt x="8487410" y="25273"/>
                </a:lnTo>
                <a:lnTo>
                  <a:pt x="8490077" y="24384"/>
                </a:lnTo>
                <a:lnTo>
                  <a:pt x="8493760" y="23622"/>
                </a:lnTo>
                <a:lnTo>
                  <a:pt x="8497316" y="22987"/>
                </a:lnTo>
                <a:lnTo>
                  <a:pt x="8502269" y="22733"/>
                </a:lnTo>
                <a:lnTo>
                  <a:pt x="8508492" y="22733"/>
                </a:lnTo>
                <a:close/>
              </a:path>
              <a:path w="8594090" h="236855">
                <a:moveTo>
                  <a:pt x="3173222" y="22733"/>
                </a:moveTo>
                <a:lnTo>
                  <a:pt x="3179191" y="22733"/>
                </a:lnTo>
                <a:lnTo>
                  <a:pt x="3184016" y="22987"/>
                </a:lnTo>
                <a:lnTo>
                  <a:pt x="3187700" y="23622"/>
                </a:lnTo>
                <a:lnTo>
                  <a:pt x="3191383" y="24129"/>
                </a:lnTo>
                <a:lnTo>
                  <a:pt x="3198622" y="30607"/>
                </a:lnTo>
                <a:lnTo>
                  <a:pt x="3198876" y="32258"/>
                </a:lnTo>
                <a:lnTo>
                  <a:pt x="3198367" y="34162"/>
                </a:lnTo>
                <a:lnTo>
                  <a:pt x="3197225" y="36195"/>
                </a:lnTo>
                <a:lnTo>
                  <a:pt x="3149091" y="128650"/>
                </a:lnTo>
                <a:lnTo>
                  <a:pt x="3198367" y="223138"/>
                </a:lnTo>
                <a:lnTo>
                  <a:pt x="3199511" y="225298"/>
                </a:lnTo>
                <a:lnTo>
                  <a:pt x="3200146" y="227202"/>
                </a:lnTo>
                <a:lnTo>
                  <a:pt x="3200018" y="228853"/>
                </a:lnTo>
                <a:lnTo>
                  <a:pt x="3199891" y="230632"/>
                </a:lnTo>
                <a:lnTo>
                  <a:pt x="3199003" y="232028"/>
                </a:lnTo>
                <a:lnTo>
                  <a:pt x="3180841" y="236854"/>
                </a:lnTo>
                <a:lnTo>
                  <a:pt x="3174746" y="236854"/>
                </a:lnTo>
                <a:lnTo>
                  <a:pt x="3169920" y="236854"/>
                </a:lnTo>
                <a:lnTo>
                  <a:pt x="3166110" y="236727"/>
                </a:lnTo>
                <a:lnTo>
                  <a:pt x="3163062" y="236347"/>
                </a:lnTo>
                <a:lnTo>
                  <a:pt x="3160014" y="236092"/>
                </a:lnTo>
                <a:lnTo>
                  <a:pt x="3150870" y="232537"/>
                </a:lnTo>
                <a:lnTo>
                  <a:pt x="3149727" y="231521"/>
                </a:lnTo>
                <a:lnTo>
                  <a:pt x="3148711" y="230250"/>
                </a:lnTo>
                <a:lnTo>
                  <a:pt x="3147822" y="228726"/>
                </a:lnTo>
                <a:lnTo>
                  <a:pt x="3092704" y="138811"/>
                </a:lnTo>
                <a:lnTo>
                  <a:pt x="3090545" y="135127"/>
                </a:lnTo>
                <a:lnTo>
                  <a:pt x="3089529" y="131572"/>
                </a:lnTo>
                <a:lnTo>
                  <a:pt x="3089529" y="127888"/>
                </a:lnTo>
                <a:lnTo>
                  <a:pt x="3146171" y="30861"/>
                </a:lnTo>
                <a:lnTo>
                  <a:pt x="3149218" y="27050"/>
                </a:lnTo>
                <a:lnTo>
                  <a:pt x="3150235" y="25908"/>
                </a:lnTo>
                <a:lnTo>
                  <a:pt x="3161284" y="23240"/>
                </a:lnTo>
                <a:lnTo>
                  <a:pt x="3164332" y="22860"/>
                </a:lnTo>
                <a:lnTo>
                  <a:pt x="3168268" y="22733"/>
                </a:lnTo>
                <a:lnTo>
                  <a:pt x="3173222" y="22733"/>
                </a:lnTo>
                <a:close/>
              </a:path>
              <a:path w="8594090" h="236855">
                <a:moveTo>
                  <a:pt x="2778760" y="0"/>
                </a:moveTo>
                <a:lnTo>
                  <a:pt x="2733675" y="135636"/>
                </a:lnTo>
                <a:lnTo>
                  <a:pt x="2824099" y="135636"/>
                </a:lnTo>
                <a:lnTo>
                  <a:pt x="2779014" y="0"/>
                </a:lnTo>
                <a:lnTo>
                  <a:pt x="2778760" y="0"/>
                </a:lnTo>
                <a:close/>
              </a:path>
              <a:path w="8594090" h="236855">
                <a:moveTo>
                  <a:pt x="1321435" y="0"/>
                </a:moveTo>
                <a:lnTo>
                  <a:pt x="1276350" y="135636"/>
                </a:lnTo>
                <a:lnTo>
                  <a:pt x="1366774" y="135636"/>
                </a:lnTo>
                <a:lnTo>
                  <a:pt x="1321689" y="0"/>
                </a:lnTo>
                <a:lnTo>
                  <a:pt x="1321435" y="0"/>
                </a:lnTo>
                <a:close/>
              </a:path>
              <a:path w="8594090" h="236855">
                <a:moveTo>
                  <a:pt x="45085" y="0"/>
                </a:moveTo>
                <a:lnTo>
                  <a:pt x="0" y="135636"/>
                </a:lnTo>
                <a:lnTo>
                  <a:pt x="90424" y="135636"/>
                </a:lnTo>
                <a:lnTo>
                  <a:pt x="45338" y="0"/>
                </a:lnTo>
                <a:lnTo>
                  <a:pt x="45085" y="0"/>
                </a:lnTo>
                <a:close/>
              </a:path>
            </a:pathLst>
          </a:custGeom>
          <a:ln w="9525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518717" y="606488"/>
            <a:ext cx="138684" cy="223520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027475" y="604329"/>
            <a:ext cx="95250" cy="117729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176450" y="604329"/>
            <a:ext cx="103377" cy="10198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808025" y="604329"/>
            <a:ext cx="95250" cy="11772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150550" y="604329"/>
            <a:ext cx="95250" cy="11772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413950" y="604329"/>
            <a:ext cx="103377" cy="101981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808101" y="553338"/>
            <a:ext cx="10643235" cy="409575"/>
          </a:xfrm>
          <a:custGeom>
            <a:avLst/>
            <a:gdLst/>
            <a:ahLst/>
            <a:cxnLst/>
            <a:rect l="l" t="t" r="r" b="b"/>
            <a:pathLst>
              <a:path w="10643235" h="409575">
                <a:moveTo>
                  <a:pt x="10178669" y="5714"/>
                </a:moveTo>
                <a:lnTo>
                  <a:pt x="10337927" y="5714"/>
                </a:lnTo>
                <a:lnTo>
                  <a:pt x="10339324" y="5714"/>
                </a:lnTo>
                <a:lnTo>
                  <a:pt x="10340721" y="6096"/>
                </a:lnTo>
                <a:lnTo>
                  <a:pt x="10346563" y="19176"/>
                </a:lnTo>
                <a:lnTo>
                  <a:pt x="10347071" y="22351"/>
                </a:lnTo>
                <a:lnTo>
                  <a:pt x="10347198" y="26415"/>
                </a:lnTo>
                <a:lnTo>
                  <a:pt x="10347198" y="31369"/>
                </a:lnTo>
                <a:lnTo>
                  <a:pt x="10347198" y="35940"/>
                </a:lnTo>
                <a:lnTo>
                  <a:pt x="10347071" y="39877"/>
                </a:lnTo>
                <a:lnTo>
                  <a:pt x="10346563" y="43052"/>
                </a:lnTo>
                <a:lnTo>
                  <a:pt x="10346182" y="46227"/>
                </a:lnTo>
                <a:lnTo>
                  <a:pt x="10339324" y="56514"/>
                </a:lnTo>
                <a:lnTo>
                  <a:pt x="10337927" y="56514"/>
                </a:lnTo>
                <a:lnTo>
                  <a:pt x="10224008" y="56514"/>
                </a:lnTo>
                <a:lnTo>
                  <a:pt x="10224008" y="134365"/>
                </a:lnTo>
                <a:lnTo>
                  <a:pt x="10320401" y="134365"/>
                </a:lnTo>
                <a:lnTo>
                  <a:pt x="10321798" y="134365"/>
                </a:lnTo>
                <a:lnTo>
                  <a:pt x="10323195" y="134747"/>
                </a:lnTo>
                <a:lnTo>
                  <a:pt x="10324465" y="135762"/>
                </a:lnTo>
                <a:lnTo>
                  <a:pt x="10325608" y="136651"/>
                </a:lnTo>
                <a:lnTo>
                  <a:pt x="10326751" y="138049"/>
                </a:lnTo>
                <a:lnTo>
                  <a:pt x="10327513" y="139953"/>
                </a:lnTo>
                <a:lnTo>
                  <a:pt x="10328275" y="141732"/>
                </a:lnTo>
                <a:lnTo>
                  <a:pt x="10328910" y="144399"/>
                </a:lnTo>
                <a:lnTo>
                  <a:pt x="10329418" y="147574"/>
                </a:lnTo>
                <a:lnTo>
                  <a:pt x="10329799" y="150749"/>
                </a:lnTo>
                <a:lnTo>
                  <a:pt x="10329926" y="154686"/>
                </a:lnTo>
                <a:lnTo>
                  <a:pt x="10329926" y="159258"/>
                </a:lnTo>
                <a:lnTo>
                  <a:pt x="10329926" y="163957"/>
                </a:lnTo>
                <a:lnTo>
                  <a:pt x="10324465" y="182625"/>
                </a:lnTo>
                <a:lnTo>
                  <a:pt x="10323195" y="183514"/>
                </a:lnTo>
                <a:lnTo>
                  <a:pt x="10321798" y="183896"/>
                </a:lnTo>
                <a:lnTo>
                  <a:pt x="10320401" y="183896"/>
                </a:lnTo>
                <a:lnTo>
                  <a:pt x="10224008" y="183896"/>
                </a:lnTo>
                <a:lnTo>
                  <a:pt x="10224008" y="273812"/>
                </a:lnTo>
                <a:lnTo>
                  <a:pt x="10338816" y="273812"/>
                </a:lnTo>
                <a:lnTo>
                  <a:pt x="10340340" y="273812"/>
                </a:lnTo>
                <a:lnTo>
                  <a:pt x="10341737" y="274320"/>
                </a:lnTo>
                <a:lnTo>
                  <a:pt x="10342880" y="275209"/>
                </a:lnTo>
                <a:lnTo>
                  <a:pt x="10344150" y="276098"/>
                </a:lnTo>
                <a:lnTo>
                  <a:pt x="10347833" y="287274"/>
                </a:lnTo>
                <a:lnTo>
                  <a:pt x="10348214" y="290449"/>
                </a:lnTo>
                <a:lnTo>
                  <a:pt x="10348468" y="294513"/>
                </a:lnTo>
                <a:lnTo>
                  <a:pt x="10348468" y="299212"/>
                </a:lnTo>
                <a:lnTo>
                  <a:pt x="10348468" y="304038"/>
                </a:lnTo>
                <a:lnTo>
                  <a:pt x="10342880" y="323341"/>
                </a:lnTo>
                <a:lnTo>
                  <a:pt x="10341737" y="324231"/>
                </a:lnTo>
                <a:lnTo>
                  <a:pt x="10340340" y="324612"/>
                </a:lnTo>
                <a:lnTo>
                  <a:pt x="10338816" y="324612"/>
                </a:lnTo>
                <a:lnTo>
                  <a:pt x="10178669" y="324612"/>
                </a:lnTo>
                <a:lnTo>
                  <a:pt x="10173208" y="324612"/>
                </a:lnTo>
                <a:lnTo>
                  <a:pt x="10168636" y="323088"/>
                </a:lnTo>
                <a:lnTo>
                  <a:pt x="10164953" y="319786"/>
                </a:lnTo>
                <a:lnTo>
                  <a:pt x="10161270" y="316611"/>
                </a:lnTo>
                <a:lnTo>
                  <a:pt x="10159365" y="311403"/>
                </a:lnTo>
                <a:lnTo>
                  <a:pt x="10159365" y="304164"/>
                </a:lnTo>
                <a:lnTo>
                  <a:pt x="10159365" y="26162"/>
                </a:lnTo>
                <a:lnTo>
                  <a:pt x="10159365" y="18923"/>
                </a:lnTo>
                <a:lnTo>
                  <a:pt x="10161270" y="13715"/>
                </a:lnTo>
                <a:lnTo>
                  <a:pt x="10164953" y="10540"/>
                </a:lnTo>
                <a:lnTo>
                  <a:pt x="10168636" y="7238"/>
                </a:lnTo>
                <a:lnTo>
                  <a:pt x="10173208" y="5714"/>
                </a:lnTo>
                <a:lnTo>
                  <a:pt x="10178669" y="5714"/>
                </a:lnTo>
                <a:close/>
              </a:path>
              <a:path w="10643235" h="409575">
                <a:moveTo>
                  <a:pt x="9181211" y="5714"/>
                </a:moveTo>
                <a:lnTo>
                  <a:pt x="9256395" y="5714"/>
                </a:lnTo>
                <a:lnTo>
                  <a:pt x="9264015" y="5714"/>
                </a:lnTo>
                <a:lnTo>
                  <a:pt x="9271127" y="5969"/>
                </a:lnTo>
                <a:lnTo>
                  <a:pt x="9277985" y="6603"/>
                </a:lnTo>
                <a:lnTo>
                  <a:pt x="9284843" y="7112"/>
                </a:lnTo>
                <a:lnTo>
                  <a:pt x="9292971" y="8382"/>
                </a:lnTo>
                <a:lnTo>
                  <a:pt x="9331452" y="20700"/>
                </a:lnTo>
                <a:lnTo>
                  <a:pt x="9361324" y="46202"/>
                </a:lnTo>
                <a:lnTo>
                  <a:pt x="9376330" y="84026"/>
                </a:lnTo>
                <a:lnTo>
                  <a:pt x="9377680" y="102615"/>
                </a:lnTo>
                <a:lnTo>
                  <a:pt x="9377156" y="115645"/>
                </a:lnTo>
                <a:lnTo>
                  <a:pt x="9364630" y="160071"/>
                </a:lnTo>
                <a:lnTo>
                  <a:pt x="9336458" y="191680"/>
                </a:lnTo>
                <a:lnTo>
                  <a:pt x="9293399" y="209815"/>
                </a:lnTo>
                <a:lnTo>
                  <a:pt x="9250680" y="213995"/>
                </a:lnTo>
                <a:lnTo>
                  <a:pt x="9224137" y="213995"/>
                </a:lnTo>
                <a:lnTo>
                  <a:pt x="9224137" y="315722"/>
                </a:lnTo>
                <a:lnTo>
                  <a:pt x="9224137" y="317373"/>
                </a:lnTo>
                <a:lnTo>
                  <a:pt x="9223629" y="318897"/>
                </a:lnTo>
                <a:lnTo>
                  <a:pt x="9222486" y="320166"/>
                </a:lnTo>
                <a:lnTo>
                  <a:pt x="9221470" y="321563"/>
                </a:lnTo>
                <a:lnTo>
                  <a:pt x="9197975" y="326136"/>
                </a:lnTo>
                <a:lnTo>
                  <a:pt x="9191625" y="326136"/>
                </a:lnTo>
                <a:lnTo>
                  <a:pt x="9185275" y="326136"/>
                </a:lnTo>
                <a:lnTo>
                  <a:pt x="9180068" y="325882"/>
                </a:lnTo>
                <a:lnTo>
                  <a:pt x="9175877" y="325374"/>
                </a:lnTo>
                <a:lnTo>
                  <a:pt x="9171686" y="324865"/>
                </a:lnTo>
                <a:lnTo>
                  <a:pt x="9160764" y="320166"/>
                </a:lnTo>
                <a:lnTo>
                  <a:pt x="9159748" y="318897"/>
                </a:lnTo>
                <a:lnTo>
                  <a:pt x="9159240" y="317373"/>
                </a:lnTo>
                <a:lnTo>
                  <a:pt x="9159240" y="315722"/>
                </a:lnTo>
                <a:lnTo>
                  <a:pt x="9159240" y="28828"/>
                </a:lnTo>
                <a:lnTo>
                  <a:pt x="9159240" y="21082"/>
                </a:lnTo>
                <a:lnTo>
                  <a:pt x="9161272" y="15366"/>
                </a:lnTo>
                <a:lnTo>
                  <a:pt x="9165336" y="11430"/>
                </a:lnTo>
                <a:lnTo>
                  <a:pt x="9169400" y="7620"/>
                </a:lnTo>
                <a:lnTo>
                  <a:pt x="9174607" y="5714"/>
                </a:lnTo>
                <a:lnTo>
                  <a:pt x="9181211" y="5714"/>
                </a:lnTo>
                <a:close/>
              </a:path>
              <a:path w="10643235" h="409575">
                <a:moveTo>
                  <a:pt x="8959469" y="5714"/>
                </a:moveTo>
                <a:lnTo>
                  <a:pt x="9110980" y="5714"/>
                </a:lnTo>
                <a:lnTo>
                  <a:pt x="9114282" y="5714"/>
                </a:lnTo>
                <a:lnTo>
                  <a:pt x="9116822" y="7747"/>
                </a:lnTo>
                <a:lnTo>
                  <a:pt x="9118473" y="11811"/>
                </a:lnTo>
                <a:lnTo>
                  <a:pt x="9120124" y="16001"/>
                </a:lnTo>
                <a:lnTo>
                  <a:pt x="9120886" y="22860"/>
                </a:lnTo>
                <a:lnTo>
                  <a:pt x="9120886" y="32512"/>
                </a:lnTo>
                <a:lnTo>
                  <a:pt x="9120886" y="37464"/>
                </a:lnTo>
                <a:lnTo>
                  <a:pt x="9120632" y="41656"/>
                </a:lnTo>
                <a:lnTo>
                  <a:pt x="9120251" y="44958"/>
                </a:lnTo>
                <a:lnTo>
                  <a:pt x="9119870" y="48387"/>
                </a:lnTo>
                <a:lnTo>
                  <a:pt x="9115298" y="57531"/>
                </a:lnTo>
                <a:lnTo>
                  <a:pt x="9114155" y="58420"/>
                </a:lnTo>
                <a:lnTo>
                  <a:pt x="9112631" y="58927"/>
                </a:lnTo>
                <a:lnTo>
                  <a:pt x="9110980" y="58927"/>
                </a:lnTo>
                <a:lnTo>
                  <a:pt x="9005316" y="58927"/>
                </a:lnTo>
                <a:lnTo>
                  <a:pt x="9005316" y="316230"/>
                </a:lnTo>
                <a:lnTo>
                  <a:pt x="9005316" y="317881"/>
                </a:lnTo>
                <a:lnTo>
                  <a:pt x="9004808" y="319405"/>
                </a:lnTo>
                <a:lnTo>
                  <a:pt x="9003665" y="320548"/>
                </a:lnTo>
                <a:lnTo>
                  <a:pt x="9002649" y="321818"/>
                </a:lnTo>
                <a:lnTo>
                  <a:pt x="9000871" y="322834"/>
                </a:lnTo>
                <a:lnTo>
                  <a:pt x="8979154" y="326136"/>
                </a:lnTo>
                <a:lnTo>
                  <a:pt x="8972804" y="326136"/>
                </a:lnTo>
                <a:lnTo>
                  <a:pt x="8966454" y="326136"/>
                </a:lnTo>
                <a:lnTo>
                  <a:pt x="8961247" y="325882"/>
                </a:lnTo>
                <a:lnTo>
                  <a:pt x="8957056" y="325500"/>
                </a:lnTo>
                <a:lnTo>
                  <a:pt x="8952865" y="325120"/>
                </a:lnTo>
                <a:lnTo>
                  <a:pt x="8941816" y="320548"/>
                </a:lnTo>
                <a:lnTo>
                  <a:pt x="8940800" y="319405"/>
                </a:lnTo>
                <a:lnTo>
                  <a:pt x="8940165" y="317881"/>
                </a:lnTo>
                <a:lnTo>
                  <a:pt x="8940165" y="316230"/>
                </a:lnTo>
                <a:lnTo>
                  <a:pt x="8940165" y="26162"/>
                </a:lnTo>
                <a:lnTo>
                  <a:pt x="8940165" y="19303"/>
                </a:lnTo>
                <a:lnTo>
                  <a:pt x="8941943" y="14097"/>
                </a:lnTo>
                <a:lnTo>
                  <a:pt x="8945499" y="10795"/>
                </a:lnTo>
                <a:lnTo>
                  <a:pt x="8949055" y="7365"/>
                </a:lnTo>
                <a:lnTo>
                  <a:pt x="8953627" y="5714"/>
                </a:lnTo>
                <a:lnTo>
                  <a:pt x="8959469" y="5714"/>
                </a:lnTo>
                <a:close/>
              </a:path>
              <a:path w="10643235" h="409575">
                <a:moveTo>
                  <a:pt x="8016494" y="5714"/>
                </a:moveTo>
                <a:lnTo>
                  <a:pt x="8175752" y="5714"/>
                </a:lnTo>
                <a:lnTo>
                  <a:pt x="8177149" y="5714"/>
                </a:lnTo>
                <a:lnTo>
                  <a:pt x="8178546" y="6096"/>
                </a:lnTo>
                <a:lnTo>
                  <a:pt x="8184388" y="19176"/>
                </a:lnTo>
                <a:lnTo>
                  <a:pt x="8184896" y="22351"/>
                </a:lnTo>
                <a:lnTo>
                  <a:pt x="8185023" y="26415"/>
                </a:lnTo>
                <a:lnTo>
                  <a:pt x="8185023" y="31369"/>
                </a:lnTo>
                <a:lnTo>
                  <a:pt x="8185023" y="35940"/>
                </a:lnTo>
                <a:lnTo>
                  <a:pt x="8184896" y="39877"/>
                </a:lnTo>
                <a:lnTo>
                  <a:pt x="8184388" y="43052"/>
                </a:lnTo>
                <a:lnTo>
                  <a:pt x="8184007" y="46227"/>
                </a:lnTo>
                <a:lnTo>
                  <a:pt x="8177149" y="56514"/>
                </a:lnTo>
                <a:lnTo>
                  <a:pt x="8175752" y="56514"/>
                </a:lnTo>
                <a:lnTo>
                  <a:pt x="8061833" y="56514"/>
                </a:lnTo>
                <a:lnTo>
                  <a:pt x="8061833" y="134365"/>
                </a:lnTo>
                <a:lnTo>
                  <a:pt x="8158226" y="134365"/>
                </a:lnTo>
                <a:lnTo>
                  <a:pt x="8159623" y="134365"/>
                </a:lnTo>
                <a:lnTo>
                  <a:pt x="8161020" y="134747"/>
                </a:lnTo>
                <a:lnTo>
                  <a:pt x="8162290" y="135762"/>
                </a:lnTo>
                <a:lnTo>
                  <a:pt x="8163433" y="136651"/>
                </a:lnTo>
                <a:lnTo>
                  <a:pt x="8164576" y="138049"/>
                </a:lnTo>
                <a:lnTo>
                  <a:pt x="8165338" y="139953"/>
                </a:lnTo>
                <a:lnTo>
                  <a:pt x="8166100" y="141732"/>
                </a:lnTo>
                <a:lnTo>
                  <a:pt x="8166734" y="144399"/>
                </a:lnTo>
                <a:lnTo>
                  <a:pt x="8167243" y="147574"/>
                </a:lnTo>
                <a:lnTo>
                  <a:pt x="8167624" y="150749"/>
                </a:lnTo>
                <a:lnTo>
                  <a:pt x="8167751" y="154686"/>
                </a:lnTo>
                <a:lnTo>
                  <a:pt x="8167751" y="159258"/>
                </a:lnTo>
                <a:lnTo>
                  <a:pt x="8167751" y="163957"/>
                </a:lnTo>
                <a:lnTo>
                  <a:pt x="8162290" y="182625"/>
                </a:lnTo>
                <a:lnTo>
                  <a:pt x="8161020" y="183514"/>
                </a:lnTo>
                <a:lnTo>
                  <a:pt x="8159623" y="183896"/>
                </a:lnTo>
                <a:lnTo>
                  <a:pt x="8158226" y="183896"/>
                </a:lnTo>
                <a:lnTo>
                  <a:pt x="8061833" y="183896"/>
                </a:lnTo>
                <a:lnTo>
                  <a:pt x="8061833" y="273812"/>
                </a:lnTo>
                <a:lnTo>
                  <a:pt x="8176641" y="273812"/>
                </a:lnTo>
                <a:lnTo>
                  <a:pt x="8178165" y="273812"/>
                </a:lnTo>
                <a:lnTo>
                  <a:pt x="8179562" y="274320"/>
                </a:lnTo>
                <a:lnTo>
                  <a:pt x="8180705" y="275209"/>
                </a:lnTo>
                <a:lnTo>
                  <a:pt x="8181975" y="276098"/>
                </a:lnTo>
                <a:lnTo>
                  <a:pt x="8185658" y="287274"/>
                </a:lnTo>
                <a:lnTo>
                  <a:pt x="8186039" y="290449"/>
                </a:lnTo>
                <a:lnTo>
                  <a:pt x="8186293" y="294513"/>
                </a:lnTo>
                <a:lnTo>
                  <a:pt x="8186293" y="299212"/>
                </a:lnTo>
                <a:lnTo>
                  <a:pt x="8186293" y="304038"/>
                </a:lnTo>
                <a:lnTo>
                  <a:pt x="8180705" y="323341"/>
                </a:lnTo>
                <a:lnTo>
                  <a:pt x="8179562" y="324231"/>
                </a:lnTo>
                <a:lnTo>
                  <a:pt x="8178165" y="324612"/>
                </a:lnTo>
                <a:lnTo>
                  <a:pt x="8176641" y="324612"/>
                </a:lnTo>
                <a:lnTo>
                  <a:pt x="8016494" y="324612"/>
                </a:lnTo>
                <a:lnTo>
                  <a:pt x="8011033" y="324612"/>
                </a:lnTo>
                <a:lnTo>
                  <a:pt x="8006460" y="323088"/>
                </a:lnTo>
                <a:lnTo>
                  <a:pt x="8002778" y="319786"/>
                </a:lnTo>
                <a:lnTo>
                  <a:pt x="7999095" y="316611"/>
                </a:lnTo>
                <a:lnTo>
                  <a:pt x="7997190" y="311403"/>
                </a:lnTo>
                <a:lnTo>
                  <a:pt x="7997190" y="304164"/>
                </a:lnTo>
                <a:lnTo>
                  <a:pt x="7997190" y="26162"/>
                </a:lnTo>
                <a:lnTo>
                  <a:pt x="7997190" y="18923"/>
                </a:lnTo>
                <a:lnTo>
                  <a:pt x="7999095" y="13715"/>
                </a:lnTo>
                <a:lnTo>
                  <a:pt x="8002778" y="10540"/>
                </a:lnTo>
                <a:lnTo>
                  <a:pt x="8006460" y="7238"/>
                </a:lnTo>
                <a:lnTo>
                  <a:pt x="8011033" y="5714"/>
                </a:lnTo>
                <a:lnTo>
                  <a:pt x="8016494" y="5714"/>
                </a:lnTo>
                <a:close/>
              </a:path>
              <a:path w="10643235" h="409575">
                <a:moveTo>
                  <a:pt x="7740523" y="5714"/>
                </a:moveTo>
                <a:lnTo>
                  <a:pt x="7920863" y="5714"/>
                </a:lnTo>
                <a:lnTo>
                  <a:pt x="7922514" y="5714"/>
                </a:lnTo>
                <a:lnTo>
                  <a:pt x="7924038" y="6096"/>
                </a:lnTo>
                <a:lnTo>
                  <a:pt x="7930388" y="19176"/>
                </a:lnTo>
                <a:lnTo>
                  <a:pt x="7930769" y="22351"/>
                </a:lnTo>
                <a:lnTo>
                  <a:pt x="7931023" y="26415"/>
                </a:lnTo>
                <a:lnTo>
                  <a:pt x="7931023" y="31369"/>
                </a:lnTo>
                <a:lnTo>
                  <a:pt x="7931023" y="35940"/>
                </a:lnTo>
                <a:lnTo>
                  <a:pt x="7925181" y="55372"/>
                </a:lnTo>
                <a:lnTo>
                  <a:pt x="7924038" y="56261"/>
                </a:lnTo>
                <a:lnTo>
                  <a:pt x="7922641" y="56769"/>
                </a:lnTo>
                <a:lnTo>
                  <a:pt x="7921117" y="56769"/>
                </a:lnTo>
                <a:lnTo>
                  <a:pt x="7786116" y="56769"/>
                </a:lnTo>
                <a:lnTo>
                  <a:pt x="7786116" y="136016"/>
                </a:lnTo>
                <a:lnTo>
                  <a:pt x="7839075" y="136016"/>
                </a:lnTo>
                <a:lnTo>
                  <a:pt x="7853816" y="136396"/>
                </a:lnTo>
                <a:lnTo>
                  <a:pt x="7899475" y="145295"/>
                </a:lnTo>
                <a:lnTo>
                  <a:pt x="7935833" y="172386"/>
                </a:lnTo>
                <a:lnTo>
                  <a:pt x="7951759" y="215497"/>
                </a:lnTo>
                <a:lnTo>
                  <a:pt x="7952232" y="225806"/>
                </a:lnTo>
                <a:lnTo>
                  <a:pt x="7951759" y="236426"/>
                </a:lnTo>
                <a:lnTo>
                  <a:pt x="7940676" y="274169"/>
                </a:lnTo>
                <a:lnTo>
                  <a:pt x="7914564" y="302887"/>
                </a:lnTo>
                <a:lnTo>
                  <a:pt x="7872380" y="320486"/>
                </a:lnTo>
                <a:lnTo>
                  <a:pt x="7825232" y="324612"/>
                </a:lnTo>
                <a:lnTo>
                  <a:pt x="7741158" y="324612"/>
                </a:lnTo>
                <a:lnTo>
                  <a:pt x="7735316" y="324612"/>
                </a:lnTo>
                <a:lnTo>
                  <a:pt x="7730490" y="323088"/>
                </a:lnTo>
                <a:lnTo>
                  <a:pt x="7726807" y="319786"/>
                </a:lnTo>
                <a:lnTo>
                  <a:pt x="7723124" y="316611"/>
                </a:lnTo>
                <a:lnTo>
                  <a:pt x="7721219" y="311150"/>
                </a:lnTo>
                <a:lnTo>
                  <a:pt x="7721219" y="303402"/>
                </a:lnTo>
                <a:lnTo>
                  <a:pt x="7721219" y="26162"/>
                </a:lnTo>
                <a:lnTo>
                  <a:pt x="7721219" y="18923"/>
                </a:lnTo>
                <a:lnTo>
                  <a:pt x="7723124" y="13715"/>
                </a:lnTo>
                <a:lnTo>
                  <a:pt x="7726807" y="10540"/>
                </a:lnTo>
                <a:lnTo>
                  <a:pt x="7730490" y="7238"/>
                </a:lnTo>
                <a:lnTo>
                  <a:pt x="7735062" y="5714"/>
                </a:lnTo>
                <a:lnTo>
                  <a:pt x="7740523" y="5714"/>
                </a:lnTo>
                <a:close/>
              </a:path>
              <a:path w="10643235" h="409575">
                <a:moveTo>
                  <a:pt x="7434453" y="5714"/>
                </a:moveTo>
                <a:lnTo>
                  <a:pt x="7512558" y="5714"/>
                </a:lnTo>
                <a:lnTo>
                  <a:pt x="7517892" y="5714"/>
                </a:lnTo>
                <a:lnTo>
                  <a:pt x="7522337" y="7238"/>
                </a:lnTo>
                <a:lnTo>
                  <a:pt x="7526020" y="10540"/>
                </a:lnTo>
                <a:lnTo>
                  <a:pt x="7529703" y="13715"/>
                </a:lnTo>
                <a:lnTo>
                  <a:pt x="7531608" y="18923"/>
                </a:lnTo>
                <a:lnTo>
                  <a:pt x="7531608" y="26162"/>
                </a:lnTo>
                <a:lnTo>
                  <a:pt x="7531608" y="316230"/>
                </a:lnTo>
                <a:lnTo>
                  <a:pt x="7531608" y="317881"/>
                </a:lnTo>
                <a:lnTo>
                  <a:pt x="7531100" y="319405"/>
                </a:lnTo>
                <a:lnTo>
                  <a:pt x="7530083" y="320548"/>
                </a:lnTo>
                <a:lnTo>
                  <a:pt x="7529068" y="321818"/>
                </a:lnTo>
                <a:lnTo>
                  <a:pt x="7527417" y="322834"/>
                </a:lnTo>
                <a:lnTo>
                  <a:pt x="7525004" y="323723"/>
                </a:lnTo>
                <a:lnTo>
                  <a:pt x="7522591" y="324485"/>
                </a:lnTo>
                <a:lnTo>
                  <a:pt x="7519289" y="325120"/>
                </a:lnTo>
                <a:lnTo>
                  <a:pt x="7515098" y="325500"/>
                </a:lnTo>
                <a:lnTo>
                  <a:pt x="7510907" y="325882"/>
                </a:lnTo>
                <a:lnTo>
                  <a:pt x="7505700" y="326136"/>
                </a:lnTo>
                <a:lnTo>
                  <a:pt x="7499477" y="326136"/>
                </a:lnTo>
                <a:lnTo>
                  <a:pt x="7493127" y="326136"/>
                </a:lnTo>
                <a:lnTo>
                  <a:pt x="7487793" y="325882"/>
                </a:lnTo>
                <a:lnTo>
                  <a:pt x="7483729" y="325500"/>
                </a:lnTo>
                <a:lnTo>
                  <a:pt x="7479665" y="325120"/>
                </a:lnTo>
                <a:lnTo>
                  <a:pt x="7468489" y="320548"/>
                </a:lnTo>
                <a:lnTo>
                  <a:pt x="7467473" y="319405"/>
                </a:lnTo>
                <a:lnTo>
                  <a:pt x="7466965" y="317881"/>
                </a:lnTo>
                <a:lnTo>
                  <a:pt x="7466965" y="316230"/>
                </a:lnTo>
                <a:lnTo>
                  <a:pt x="7466965" y="196976"/>
                </a:lnTo>
                <a:lnTo>
                  <a:pt x="7443089" y="196976"/>
                </a:lnTo>
                <a:lnTo>
                  <a:pt x="7433183" y="196976"/>
                </a:lnTo>
                <a:lnTo>
                  <a:pt x="7425690" y="197993"/>
                </a:lnTo>
                <a:lnTo>
                  <a:pt x="7395972" y="224409"/>
                </a:lnTo>
                <a:lnTo>
                  <a:pt x="7362698" y="315340"/>
                </a:lnTo>
                <a:lnTo>
                  <a:pt x="7361935" y="317246"/>
                </a:lnTo>
                <a:lnTo>
                  <a:pt x="7342758" y="325627"/>
                </a:lnTo>
                <a:lnTo>
                  <a:pt x="7338314" y="326009"/>
                </a:lnTo>
                <a:lnTo>
                  <a:pt x="7332599" y="326136"/>
                </a:lnTo>
                <a:lnTo>
                  <a:pt x="7325741" y="326136"/>
                </a:lnTo>
                <a:lnTo>
                  <a:pt x="7318121" y="326136"/>
                </a:lnTo>
                <a:lnTo>
                  <a:pt x="7297928" y="323341"/>
                </a:lnTo>
                <a:lnTo>
                  <a:pt x="7295515" y="322452"/>
                </a:lnTo>
                <a:lnTo>
                  <a:pt x="7294118" y="321310"/>
                </a:lnTo>
                <a:lnTo>
                  <a:pt x="7293483" y="320166"/>
                </a:lnTo>
                <a:lnTo>
                  <a:pt x="7292721" y="319024"/>
                </a:lnTo>
                <a:lnTo>
                  <a:pt x="7292467" y="317881"/>
                </a:lnTo>
                <a:lnTo>
                  <a:pt x="7292467" y="316484"/>
                </a:lnTo>
                <a:lnTo>
                  <a:pt x="7292467" y="314833"/>
                </a:lnTo>
                <a:lnTo>
                  <a:pt x="7292721" y="312800"/>
                </a:lnTo>
                <a:lnTo>
                  <a:pt x="7293356" y="310514"/>
                </a:lnTo>
                <a:lnTo>
                  <a:pt x="7293864" y="308101"/>
                </a:lnTo>
                <a:lnTo>
                  <a:pt x="7320788" y="237109"/>
                </a:lnTo>
                <a:lnTo>
                  <a:pt x="7341362" y="199262"/>
                </a:lnTo>
                <a:lnTo>
                  <a:pt x="7354189" y="187071"/>
                </a:lnTo>
                <a:lnTo>
                  <a:pt x="7358760" y="183769"/>
                </a:lnTo>
                <a:lnTo>
                  <a:pt x="7363714" y="181228"/>
                </a:lnTo>
                <a:lnTo>
                  <a:pt x="7369048" y="179197"/>
                </a:lnTo>
                <a:lnTo>
                  <a:pt x="7361644" y="176936"/>
                </a:lnTo>
                <a:lnTo>
                  <a:pt x="7326675" y="156434"/>
                </a:lnTo>
                <a:lnTo>
                  <a:pt x="7308560" y="122733"/>
                </a:lnTo>
                <a:lnTo>
                  <a:pt x="7306309" y="100837"/>
                </a:lnTo>
                <a:lnTo>
                  <a:pt x="7306766" y="90239"/>
                </a:lnTo>
                <a:lnTo>
                  <a:pt x="7317990" y="53018"/>
                </a:lnTo>
                <a:lnTo>
                  <a:pt x="7352696" y="20653"/>
                </a:lnTo>
                <a:lnTo>
                  <a:pt x="7399337" y="7413"/>
                </a:lnTo>
                <a:lnTo>
                  <a:pt x="7415811" y="6141"/>
                </a:lnTo>
                <a:lnTo>
                  <a:pt x="7434453" y="5714"/>
                </a:lnTo>
                <a:close/>
              </a:path>
              <a:path w="10643235" h="409575">
                <a:moveTo>
                  <a:pt x="6727698" y="5714"/>
                </a:moveTo>
                <a:lnTo>
                  <a:pt x="6890639" y="5714"/>
                </a:lnTo>
                <a:lnTo>
                  <a:pt x="6896354" y="5714"/>
                </a:lnTo>
                <a:lnTo>
                  <a:pt x="6900926" y="7365"/>
                </a:lnTo>
                <a:lnTo>
                  <a:pt x="6904101" y="10795"/>
                </a:lnTo>
                <a:lnTo>
                  <a:pt x="6907403" y="14097"/>
                </a:lnTo>
                <a:lnTo>
                  <a:pt x="6909054" y="19303"/>
                </a:lnTo>
                <a:lnTo>
                  <a:pt x="6909054" y="26162"/>
                </a:lnTo>
                <a:lnTo>
                  <a:pt x="6909054" y="271907"/>
                </a:lnTo>
                <a:lnTo>
                  <a:pt x="6936232" y="271907"/>
                </a:lnTo>
                <a:lnTo>
                  <a:pt x="6940677" y="271907"/>
                </a:lnTo>
                <a:lnTo>
                  <a:pt x="6943725" y="273050"/>
                </a:lnTo>
                <a:lnTo>
                  <a:pt x="6945503" y="275463"/>
                </a:lnTo>
                <a:lnTo>
                  <a:pt x="6947408" y="277875"/>
                </a:lnTo>
                <a:lnTo>
                  <a:pt x="6948297" y="281177"/>
                </a:lnTo>
                <a:lnTo>
                  <a:pt x="6948297" y="285496"/>
                </a:lnTo>
                <a:lnTo>
                  <a:pt x="6948297" y="399796"/>
                </a:lnTo>
                <a:lnTo>
                  <a:pt x="6948297" y="401447"/>
                </a:lnTo>
                <a:lnTo>
                  <a:pt x="6947916" y="402844"/>
                </a:lnTo>
                <a:lnTo>
                  <a:pt x="6947027" y="403987"/>
                </a:lnTo>
                <a:lnTo>
                  <a:pt x="6946265" y="405130"/>
                </a:lnTo>
                <a:lnTo>
                  <a:pt x="6933946" y="408559"/>
                </a:lnTo>
                <a:lnTo>
                  <a:pt x="6930390" y="408939"/>
                </a:lnTo>
                <a:lnTo>
                  <a:pt x="6925691" y="409194"/>
                </a:lnTo>
                <a:lnTo>
                  <a:pt x="6919976" y="409194"/>
                </a:lnTo>
                <a:lnTo>
                  <a:pt x="6914388" y="409194"/>
                </a:lnTo>
                <a:lnTo>
                  <a:pt x="6892925" y="403987"/>
                </a:lnTo>
                <a:lnTo>
                  <a:pt x="6892035" y="402844"/>
                </a:lnTo>
                <a:lnTo>
                  <a:pt x="6891528" y="401447"/>
                </a:lnTo>
                <a:lnTo>
                  <a:pt x="6891528" y="399796"/>
                </a:lnTo>
                <a:lnTo>
                  <a:pt x="6891528" y="324612"/>
                </a:lnTo>
                <a:lnTo>
                  <a:pt x="6679310" y="324612"/>
                </a:lnTo>
                <a:lnTo>
                  <a:pt x="6679310" y="399796"/>
                </a:lnTo>
                <a:lnTo>
                  <a:pt x="6679310" y="401447"/>
                </a:lnTo>
                <a:lnTo>
                  <a:pt x="6656324" y="409194"/>
                </a:lnTo>
                <a:lnTo>
                  <a:pt x="6650735" y="409194"/>
                </a:lnTo>
                <a:lnTo>
                  <a:pt x="6645148" y="409194"/>
                </a:lnTo>
                <a:lnTo>
                  <a:pt x="6623684" y="403987"/>
                </a:lnTo>
                <a:lnTo>
                  <a:pt x="6622796" y="402844"/>
                </a:lnTo>
                <a:lnTo>
                  <a:pt x="6622415" y="401447"/>
                </a:lnTo>
                <a:lnTo>
                  <a:pt x="6622415" y="399796"/>
                </a:lnTo>
                <a:lnTo>
                  <a:pt x="6622415" y="285241"/>
                </a:lnTo>
                <a:lnTo>
                  <a:pt x="6630162" y="271907"/>
                </a:lnTo>
                <a:lnTo>
                  <a:pt x="6634226" y="271907"/>
                </a:lnTo>
                <a:lnTo>
                  <a:pt x="6649084" y="271907"/>
                </a:lnTo>
                <a:lnTo>
                  <a:pt x="6653022" y="266319"/>
                </a:lnTo>
                <a:lnTo>
                  <a:pt x="6656705" y="260603"/>
                </a:lnTo>
                <a:lnTo>
                  <a:pt x="6660260" y="254635"/>
                </a:lnTo>
                <a:lnTo>
                  <a:pt x="6663817" y="248665"/>
                </a:lnTo>
                <a:lnTo>
                  <a:pt x="6677796" y="212639"/>
                </a:lnTo>
                <a:lnTo>
                  <a:pt x="6687343" y="174912"/>
                </a:lnTo>
                <a:lnTo>
                  <a:pt x="6694392" y="136540"/>
                </a:lnTo>
                <a:lnTo>
                  <a:pt x="6701655" y="87985"/>
                </a:lnTo>
                <a:lnTo>
                  <a:pt x="6706608" y="48706"/>
                </a:lnTo>
                <a:lnTo>
                  <a:pt x="6709156" y="26924"/>
                </a:lnTo>
                <a:lnTo>
                  <a:pt x="6710172" y="19431"/>
                </a:lnTo>
                <a:lnTo>
                  <a:pt x="6712077" y="14097"/>
                </a:lnTo>
                <a:lnTo>
                  <a:pt x="6714871" y="10795"/>
                </a:lnTo>
                <a:lnTo>
                  <a:pt x="6717665" y="7365"/>
                </a:lnTo>
                <a:lnTo>
                  <a:pt x="6721856" y="5714"/>
                </a:lnTo>
                <a:lnTo>
                  <a:pt x="6727698" y="5714"/>
                </a:lnTo>
                <a:close/>
              </a:path>
              <a:path w="10643235" h="409575">
                <a:moveTo>
                  <a:pt x="5961760" y="5714"/>
                </a:moveTo>
                <a:lnTo>
                  <a:pt x="6036945" y="5714"/>
                </a:lnTo>
                <a:lnTo>
                  <a:pt x="6044565" y="5714"/>
                </a:lnTo>
                <a:lnTo>
                  <a:pt x="6051677" y="5969"/>
                </a:lnTo>
                <a:lnTo>
                  <a:pt x="6058534" y="6603"/>
                </a:lnTo>
                <a:lnTo>
                  <a:pt x="6065393" y="7112"/>
                </a:lnTo>
                <a:lnTo>
                  <a:pt x="6073521" y="8382"/>
                </a:lnTo>
                <a:lnTo>
                  <a:pt x="6112002" y="20700"/>
                </a:lnTo>
                <a:lnTo>
                  <a:pt x="6141874" y="46202"/>
                </a:lnTo>
                <a:lnTo>
                  <a:pt x="6156880" y="84026"/>
                </a:lnTo>
                <a:lnTo>
                  <a:pt x="6158230" y="102615"/>
                </a:lnTo>
                <a:lnTo>
                  <a:pt x="6157706" y="115645"/>
                </a:lnTo>
                <a:lnTo>
                  <a:pt x="6145180" y="160071"/>
                </a:lnTo>
                <a:lnTo>
                  <a:pt x="6117008" y="191680"/>
                </a:lnTo>
                <a:lnTo>
                  <a:pt x="6073949" y="209815"/>
                </a:lnTo>
                <a:lnTo>
                  <a:pt x="6031230" y="213995"/>
                </a:lnTo>
                <a:lnTo>
                  <a:pt x="6004687" y="213995"/>
                </a:lnTo>
                <a:lnTo>
                  <a:pt x="6004687" y="315722"/>
                </a:lnTo>
                <a:lnTo>
                  <a:pt x="6004687" y="317373"/>
                </a:lnTo>
                <a:lnTo>
                  <a:pt x="6004179" y="318897"/>
                </a:lnTo>
                <a:lnTo>
                  <a:pt x="6003035" y="320166"/>
                </a:lnTo>
                <a:lnTo>
                  <a:pt x="6002020" y="321563"/>
                </a:lnTo>
                <a:lnTo>
                  <a:pt x="5978525" y="326136"/>
                </a:lnTo>
                <a:lnTo>
                  <a:pt x="5972175" y="326136"/>
                </a:lnTo>
                <a:lnTo>
                  <a:pt x="5965825" y="326136"/>
                </a:lnTo>
                <a:lnTo>
                  <a:pt x="5960618" y="325882"/>
                </a:lnTo>
                <a:lnTo>
                  <a:pt x="5956427" y="325374"/>
                </a:lnTo>
                <a:lnTo>
                  <a:pt x="5952235" y="324865"/>
                </a:lnTo>
                <a:lnTo>
                  <a:pt x="5941314" y="320166"/>
                </a:lnTo>
                <a:lnTo>
                  <a:pt x="5940298" y="318897"/>
                </a:lnTo>
                <a:lnTo>
                  <a:pt x="5939790" y="317373"/>
                </a:lnTo>
                <a:lnTo>
                  <a:pt x="5939790" y="315722"/>
                </a:lnTo>
                <a:lnTo>
                  <a:pt x="5939790" y="28828"/>
                </a:lnTo>
                <a:lnTo>
                  <a:pt x="5939790" y="21082"/>
                </a:lnTo>
                <a:lnTo>
                  <a:pt x="5941822" y="15366"/>
                </a:lnTo>
                <a:lnTo>
                  <a:pt x="5945885" y="11430"/>
                </a:lnTo>
                <a:lnTo>
                  <a:pt x="5949950" y="7620"/>
                </a:lnTo>
                <a:lnTo>
                  <a:pt x="5955157" y="5714"/>
                </a:lnTo>
                <a:lnTo>
                  <a:pt x="5961760" y="5714"/>
                </a:lnTo>
                <a:close/>
              </a:path>
              <a:path w="10643235" h="409575">
                <a:moveTo>
                  <a:pt x="5670042" y="5714"/>
                </a:moveTo>
                <a:lnTo>
                  <a:pt x="5894832" y="5714"/>
                </a:lnTo>
                <a:lnTo>
                  <a:pt x="5896229" y="5714"/>
                </a:lnTo>
                <a:lnTo>
                  <a:pt x="5897626" y="6096"/>
                </a:lnTo>
                <a:lnTo>
                  <a:pt x="5898896" y="6985"/>
                </a:lnTo>
                <a:lnTo>
                  <a:pt x="5900039" y="8000"/>
                </a:lnTo>
                <a:lnTo>
                  <a:pt x="5901182" y="9398"/>
                </a:lnTo>
                <a:lnTo>
                  <a:pt x="5901944" y="11430"/>
                </a:lnTo>
                <a:lnTo>
                  <a:pt x="5902833" y="13588"/>
                </a:lnTo>
                <a:lnTo>
                  <a:pt x="5903341" y="16256"/>
                </a:lnTo>
                <a:lnTo>
                  <a:pt x="5903849" y="19685"/>
                </a:lnTo>
                <a:lnTo>
                  <a:pt x="5904230" y="23240"/>
                </a:lnTo>
                <a:lnTo>
                  <a:pt x="5904357" y="27432"/>
                </a:lnTo>
                <a:lnTo>
                  <a:pt x="5904357" y="32258"/>
                </a:lnTo>
                <a:lnTo>
                  <a:pt x="5904357" y="37084"/>
                </a:lnTo>
                <a:lnTo>
                  <a:pt x="5901944" y="52577"/>
                </a:lnTo>
                <a:lnTo>
                  <a:pt x="5901182" y="54737"/>
                </a:lnTo>
                <a:lnTo>
                  <a:pt x="5900039" y="56261"/>
                </a:lnTo>
                <a:lnTo>
                  <a:pt x="5898896" y="57150"/>
                </a:lnTo>
                <a:lnTo>
                  <a:pt x="5897626" y="58165"/>
                </a:lnTo>
                <a:lnTo>
                  <a:pt x="5896229" y="58674"/>
                </a:lnTo>
                <a:lnTo>
                  <a:pt x="5894832" y="58674"/>
                </a:lnTo>
                <a:lnTo>
                  <a:pt x="5814949" y="58674"/>
                </a:lnTo>
                <a:lnTo>
                  <a:pt x="5814949" y="315722"/>
                </a:lnTo>
                <a:lnTo>
                  <a:pt x="5814949" y="317373"/>
                </a:lnTo>
                <a:lnTo>
                  <a:pt x="5814441" y="318897"/>
                </a:lnTo>
                <a:lnTo>
                  <a:pt x="5813298" y="320166"/>
                </a:lnTo>
                <a:lnTo>
                  <a:pt x="5812282" y="321563"/>
                </a:lnTo>
                <a:lnTo>
                  <a:pt x="5810504" y="322580"/>
                </a:lnTo>
                <a:lnTo>
                  <a:pt x="5808091" y="323469"/>
                </a:lnTo>
                <a:lnTo>
                  <a:pt x="5805551" y="324231"/>
                </a:lnTo>
                <a:lnTo>
                  <a:pt x="5802249" y="324865"/>
                </a:lnTo>
                <a:lnTo>
                  <a:pt x="5798058" y="325374"/>
                </a:lnTo>
                <a:lnTo>
                  <a:pt x="5793867" y="325882"/>
                </a:lnTo>
                <a:lnTo>
                  <a:pt x="5788659" y="326136"/>
                </a:lnTo>
                <a:lnTo>
                  <a:pt x="5782437" y="326136"/>
                </a:lnTo>
                <a:lnTo>
                  <a:pt x="5776214" y="326136"/>
                </a:lnTo>
                <a:lnTo>
                  <a:pt x="5770880" y="325882"/>
                </a:lnTo>
                <a:lnTo>
                  <a:pt x="5766689" y="325374"/>
                </a:lnTo>
                <a:lnTo>
                  <a:pt x="5762498" y="324865"/>
                </a:lnTo>
                <a:lnTo>
                  <a:pt x="5749798" y="317373"/>
                </a:lnTo>
                <a:lnTo>
                  <a:pt x="5749798" y="315722"/>
                </a:lnTo>
                <a:lnTo>
                  <a:pt x="5749798" y="58674"/>
                </a:lnTo>
                <a:lnTo>
                  <a:pt x="5670042" y="58674"/>
                </a:lnTo>
                <a:lnTo>
                  <a:pt x="5668391" y="58674"/>
                </a:lnTo>
                <a:lnTo>
                  <a:pt x="5666994" y="58165"/>
                </a:lnTo>
                <a:lnTo>
                  <a:pt x="5665851" y="57150"/>
                </a:lnTo>
                <a:lnTo>
                  <a:pt x="5664708" y="56261"/>
                </a:lnTo>
                <a:lnTo>
                  <a:pt x="5663692" y="54737"/>
                </a:lnTo>
                <a:lnTo>
                  <a:pt x="5662803" y="52577"/>
                </a:lnTo>
                <a:lnTo>
                  <a:pt x="5662041" y="50546"/>
                </a:lnTo>
                <a:lnTo>
                  <a:pt x="5661406" y="47878"/>
                </a:lnTo>
                <a:lnTo>
                  <a:pt x="5661025" y="44450"/>
                </a:lnTo>
                <a:lnTo>
                  <a:pt x="5660644" y="41148"/>
                </a:lnTo>
                <a:lnTo>
                  <a:pt x="5660390" y="37084"/>
                </a:lnTo>
                <a:lnTo>
                  <a:pt x="5660390" y="32258"/>
                </a:lnTo>
                <a:lnTo>
                  <a:pt x="5660390" y="27432"/>
                </a:lnTo>
                <a:lnTo>
                  <a:pt x="5668391" y="5714"/>
                </a:lnTo>
                <a:lnTo>
                  <a:pt x="5670042" y="5714"/>
                </a:lnTo>
                <a:close/>
              </a:path>
              <a:path w="10643235" h="409575">
                <a:moveTo>
                  <a:pt x="4088891" y="5714"/>
                </a:moveTo>
                <a:lnTo>
                  <a:pt x="4313682" y="5714"/>
                </a:lnTo>
                <a:lnTo>
                  <a:pt x="4315079" y="5714"/>
                </a:lnTo>
                <a:lnTo>
                  <a:pt x="4316476" y="6096"/>
                </a:lnTo>
                <a:lnTo>
                  <a:pt x="4317746" y="6985"/>
                </a:lnTo>
                <a:lnTo>
                  <a:pt x="4318889" y="8000"/>
                </a:lnTo>
                <a:lnTo>
                  <a:pt x="4320032" y="9398"/>
                </a:lnTo>
                <a:lnTo>
                  <a:pt x="4320794" y="11430"/>
                </a:lnTo>
                <a:lnTo>
                  <a:pt x="4321683" y="13588"/>
                </a:lnTo>
                <a:lnTo>
                  <a:pt x="4322191" y="16256"/>
                </a:lnTo>
                <a:lnTo>
                  <a:pt x="4322699" y="19685"/>
                </a:lnTo>
                <a:lnTo>
                  <a:pt x="4323080" y="23240"/>
                </a:lnTo>
                <a:lnTo>
                  <a:pt x="4323207" y="27432"/>
                </a:lnTo>
                <a:lnTo>
                  <a:pt x="4323207" y="32258"/>
                </a:lnTo>
                <a:lnTo>
                  <a:pt x="4323207" y="37084"/>
                </a:lnTo>
                <a:lnTo>
                  <a:pt x="4320794" y="52577"/>
                </a:lnTo>
                <a:lnTo>
                  <a:pt x="4320032" y="54737"/>
                </a:lnTo>
                <a:lnTo>
                  <a:pt x="4318889" y="56261"/>
                </a:lnTo>
                <a:lnTo>
                  <a:pt x="4317746" y="57150"/>
                </a:lnTo>
                <a:lnTo>
                  <a:pt x="4316476" y="58165"/>
                </a:lnTo>
                <a:lnTo>
                  <a:pt x="4315079" y="58674"/>
                </a:lnTo>
                <a:lnTo>
                  <a:pt x="4313682" y="58674"/>
                </a:lnTo>
                <a:lnTo>
                  <a:pt x="4233799" y="58674"/>
                </a:lnTo>
                <a:lnTo>
                  <a:pt x="4233799" y="315722"/>
                </a:lnTo>
                <a:lnTo>
                  <a:pt x="4233799" y="317373"/>
                </a:lnTo>
                <a:lnTo>
                  <a:pt x="4233291" y="318897"/>
                </a:lnTo>
                <a:lnTo>
                  <a:pt x="4232148" y="320166"/>
                </a:lnTo>
                <a:lnTo>
                  <a:pt x="4231132" y="321563"/>
                </a:lnTo>
                <a:lnTo>
                  <a:pt x="4229354" y="322580"/>
                </a:lnTo>
                <a:lnTo>
                  <a:pt x="4207510" y="326136"/>
                </a:lnTo>
                <a:lnTo>
                  <a:pt x="4201287" y="326136"/>
                </a:lnTo>
                <a:lnTo>
                  <a:pt x="4195064" y="326136"/>
                </a:lnTo>
                <a:lnTo>
                  <a:pt x="4189729" y="325882"/>
                </a:lnTo>
                <a:lnTo>
                  <a:pt x="4185539" y="325374"/>
                </a:lnTo>
                <a:lnTo>
                  <a:pt x="4181348" y="324865"/>
                </a:lnTo>
                <a:lnTo>
                  <a:pt x="4168648" y="317373"/>
                </a:lnTo>
                <a:lnTo>
                  <a:pt x="4168648" y="315722"/>
                </a:lnTo>
                <a:lnTo>
                  <a:pt x="4168648" y="58674"/>
                </a:lnTo>
                <a:lnTo>
                  <a:pt x="4088891" y="58674"/>
                </a:lnTo>
                <a:lnTo>
                  <a:pt x="4087241" y="58674"/>
                </a:lnTo>
                <a:lnTo>
                  <a:pt x="4085844" y="58165"/>
                </a:lnTo>
                <a:lnTo>
                  <a:pt x="4084701" y="57150"/>
                </a:lnTo>
                <a:lnTo>
                  <a:pt x="4083558" y="56261"/>
                </a:lnTo>
                <a:lnTo>
                  <a:pt x="4082541" y="54737"/>
                </a:lnTo>
                <a:lnTo>
                  <a:pt x="4081653" y="52577"/>
                </a:lnTo>
                <a:lnTo>
                  <a:pt x="4080891" y="50546"/>
                </a:lnTo>
                <a:lnTo>
                  <a:pt x="4080256" y="47878"/>
                </a:lnTo>
                <a:lnTo>
                  <a:pt x="4079875" y="44450"/>
                </a:lnTo>
                <a:lnTo>
                  <a:pt x="4079494" y="41148"/>
                </a:lnTo>
                <a:lnTo>
                  <a:pt x="4079240" y="37084"/>
                </a:lnTo>
                <a:lnTo>
                  <a:pt x="4079240" y="32258"/>
                </a:lnTo>
                <a:lnTo>
                  <a:pt x="4079240" y="27432"/>
                </a:lnTo>
                <a:lnTo>
                  <a:pt x="4087241" y="5714"/>
                </a:lnTo>
                <a:lnTo>
                  <a:pt x="4088891" y="5714"/>
                </a:lnTo>
                <a:close/>
              </a:path>
              <a:path w="10643235" h="409575">
                <a:moveTo>
                  <a:pt x="3304286" y="5714"/>
                </a:moveTo>
                <a:lnTo>
                  <a:pt x="3379470" y="5714"/>
                </a:lnTo>
                <a:lnTo>
                  <a:pt x="3387090" y="5714"/>
                </a:lnTo>
                <a:lnTo>
                  <a:pt x="3394202" y="5969"/>
                </a:lnTo>
                <a:lnTo>
                  <a:pt x="3401060" y="6603"/>
                </a:lnTo>
                <a:lnTo>
                  <a:pt x="3407918" y="7112"/>
                </a:lnTo>
                <a:lnTo>
                  <a:pt x="3416046" y="8382"/>
                </a:lnTo>
                <a:lnTo>
                  <a:pt x="3454527" y="20700"/>
                </a:lnTo>
                <a:lnTo>
                  <a:pt x="3484399" y="46202"/>
                </a:lnTo>
                <a:lnTo>
                  <a:pt x="3499405" y="84026"/>
                </a:lnTo>
                <a:lnTo>
                  <a:pt x="3500754" y="102615"/>
                </a:lnTo>
                <a:lnTo>
                  <a:pt x="3500231" y="115645"/>
                </a:lnTo>
                <a:lnTo>
                  <a:pt x="3487705" y="160071"/>
                </a:lnTo>
                <a:lnTo>
                  <a:pt x="3459533" y="191680"/>
                </a:lnTo>
                <a:lnTo>
                  <a:pt x="3416474" y="209815"/>
                </a:lnTo>
                <a:lnTo>
                  <a:pt x="3373754" y="213995"/>
                </a:lnTo>
                <a:lnTo>
                  <a:pt x="3347212" y="213995"/>
                </a:lnTo>
                <a:lnTo>
                  <a:pt x="3347212" y="315722"/>
                </a:lnTo>
                <a:lnTo>
                  <a:pt x="3347212" y="317373"/>
                </a:lnTo>
                <a:lnTo>
                  <a:pt x="3346704" y="318897"/>
                </a:lnTo>
                <a:lnTo>
                  <a:pt x="3345561" y="320166"/>
                </a:lnTo>
                <a:lnTo>
                  <a:pt x="3344545" y="321563"/>
                </a:lnTo>
                <a:lnTo>
                  <a:pt x="3321050" y="326136"/>
                </a:lnTo>
                <a:lnTo>
                  <a:pt x="3314700" y="326136"/>
                </a:lnTo>
                <a:lnTo>
                  <a:pt x="3308350" y="326136"/>
                </a:lnTo>
                <a:lnTo>
                  <a:pt x="3283839" y="320166"/>
                </a:lnTo>
                <a:lnTo>
                  <a:pt x="3282823" y="318897"/>
                </a:lnTo>
                <a:lnTo>
                  <a:pt x="3282315" y="317373"/>
                </a:lnTo>
                <a:lnTo>
                  <a:pt x="3282315" y="315722"/>
                </a:lnTo>
                <a:lnTo>
                  <a:pt x="3282315" y="28828"/>
                </a:lnTo>
                <a:lnTo>
                  <a:pt x="3282315" y="21082"/>
                </a:lnTo>
                <a:lnTo>
                  <a:pt x="3284347" y="15366"/>
                </a:lnTo>
                <a:lnTo>
                  <a:pt x="3288411" y="11430"/>
                </a:lnTo>
                <a:lnTo>
                  <a:pt x="3292475" y="7620"/>
                </a:lnTo>
                <a:lnTo>
                  <a:pt x="3297682" y="5714"/>
                </a:lnTo>
                <a:lnTo>
                  <a:pt x="3304286" y="5714"/>
                </a:lnTo>
                <a:close/>
              </a:path>
              <a:path w="10643235" h="409575">
                <a:moveTo>
                  <a:pt x="2987040" y="5714"/>
                </a:moveTo>
                <a:lnTo>
                  <a:pt x="3197733" y="5714"/>
                </a:lnTo>
                <a:lnTo>
                  <a:pt x="3203702" y="5714"/>
                </a:lnTo>
                <a:lnTo>
                  <a:pt x="3208274" y="7365"/>
                </a:lnTo>
                <a:lnTo>
                  <a:pt x="3211576" y="10795"/>
                </a:lnTo>
                <a:lnTo>
                  <a:pt x="3214878" y="14097"/>
                </a:lnTo>
                <a:lnTo>
                  <a:pt x="3216529" y="19303"/>
                </a:lnTo>
                <a:lnTo>
                  <a:pt x="3216529" y="26162"/>
                </a:lnTo>
                <a:lnTo>
                  <a:pt x="3216529" y="316230"/>
                </a:lnTo>
                <a:lnTo>
                  <a:pt x="3216529" y="317881"/>
                </a:lnTo>
                <a:lnTo>
                  <a:pt x="3216021" y="319405"/>
                </a:lnTo>
                <a:lnTo>
                  <a:pt x="3215004" y="320548"/>
                </a:lnTo>
                <a:lnTo>
                  <a:pt x="3213989" y="321818"/>
                </a:lnTo>
                <a:lnTo>
                  <a:pt x="3212338" y="322834"/>
                </a:lnTo>
                <a:lnTo>
                  <a:pt x="3209798" y="323723"/>
                </a:lnTo>
                <a:lnTo>
                  <a:pt x="3207385" y="324485"/>
                </a:lnTo>
                <a:lnTo>
                  <a:pt x="3204083" y="325120"/>
                </a:lnTo>
                <a:lnTo>
                  <a:pt x="3199891" y="325500"/>
                </a:lnTo>
                <a:lnTo>
                  <a:pt x="3195701" y="325882"/>
                </a:lnTo>
                <a:lnTo>
                  <a:pt x="3190494" y="326136"/>
                </a:lnTo>
                <a:lnTo>
                  <a:pt x="3184271" y="326136"/>
                </a:lnTo>
                <a:lnTo>
                  <a:pt x="3177921" y="326136"/>
                </a:lnTo>
                <a:lnTo>
                  <a:pt x="3172714" y="325882"/>
                </a:lnTo>
                <a:lnTo>
                  <a:pt x="3168523" y="325500"/>
                </a:lnTo>
                <a:lnTo>
                  <a:pt x="3164332" y="325120"/>
                </a:lnTo>
                <a:lnTo>
                  <a:pt x="3153283" y="320548"/>
                </a:lnTo>
                <a:lnTo>
                  <a:pt x="3152266" y="319405"/>
                </a:lnTo>
                <a:lnTo>
                  <a:pt x="3151632" y="317881"/>
                </a:lnTo>
                <a:lnTo>
                  <a:pt x="3151632" y="316230"/>
                </a:lnTo>
                <a:lnTo>
                  <a:pt x="3151632" y="59689"/>
                </a:lnTo>
                <a:lnTo>
                  <a:pt x="3032887" y="59689"/>
                </a:lnTo>
                <a:lnTo>
                  <a:pt x="3032887" y="316230"/>
                </a:lnTo>
                <a:lnTo>
                  <a:pt x="3032887" y="317881"/>
                </a:lnTo>
                <a:lnTo>
                  <a:pt x="3032379" y="319405"/>
                </a:lnTo>
                <a:lnTo>
                  <a:pt x="3031236" y="320548"/>
                </a:lnTo>
                <a:lnTo>
                  <a:pt x="3030220" y="321818"/>
                </a:lnTo>
                <a:lnTo>
                  <a:pt x="3006725" y="326136"/>
                </a:lnTo>
                <a:lnTo>
                  <a:pt x="3000375" y="326136"/>
                </a:lnTo>
                <a:lnTo>
                  <a:pt x="2994025" y="326136"/>
                </a:lnTo>
                <a:lnTo>
                  <a:pt x="2988818" y="325882"/>
                </a:lnTo>
                <a:lnTo>
                  <a:pt x="2984627" y="325500"/>
                </a:lnTo>
                <a:lnTo>
                  <a:pt x="2980436" y="325120"/>
                </a:lnTo>
                <a:lnTo>
                  <a:pt x="2969514" y="320548"/>
                </a:lnTo>
                <a:lnTo>
                  <a:pt x="2968498" y="319405"/>
                </a:lnTo>
                <a:lnTo>
                  <a:pt x="2967990" y="317881"/>
                </a:lnTo>
                <a:lnTo>
                  <a:pt x="2967990" y="316230"/>
                </a:lnTo>
                <a:lnTo>
                  <a:pt x="2967990" y="26162"/>
                </a:lnTo>
                <a:lnTo>
                  <a:pt x="2967990" y="19303"/>
                </a:lnTo>
                <a:lnTo>
                  <a:pt x="2969768" y="14097"/>
                </a:lnTo>
                <a:lnTo>
                  <a:pt x="2973197" y="10795"/>
                </a:lnTo>
                <a:lnTo>
                  <a:pt x="2976626" y="7365"/>
                </a:lnTo>
                <a:lnTo>
                  <a:pt x="2981198" y="5714"/>
                </a:lnTo>
                <a:lnTo>
                  <a:pt x="2987040" y="5714"/>
                </a:lnTo>
                <a:close/>
              </a:path>
              <a:path w="10643235" h="409575">
                <a:moveTo>
                  <a:pt x="2671953" y="5714"/>
                </a:moveTo>
                <a:lnTo>
                  <a:pt x="2750058" y="5714"/>
                </a:lnTo>
                <a:lnTo>
                  <a:pt x="2755391" y="5714"/>
                </a:lnTo>
                <a:lnTo>
                  <a:pt x="2759837" y="7238"/>
                </a:lnTo>
                <a:lnTo>
                  <a:pt x="2763520" y="10540"/>
                </a:lnTo>
                <a:lnTo>
                  <a:pt x="2767203" y="13715"/>
                </a:lnTo>
                <a:lnTo>
                  <a:pt x="2769108" y="18923"/>
                </a:lnTo>
                <a:lnTo>
                  <a:pt x="2769108" y="26162"/>
                </a:lnTo>
                <a:lnTo>
                  <a:pt x="2769108" y="316230"/>
                </a:lnTo>
                <a:lnTo>
                  <a:pt x="2769108" y="317881"/>
                </a:lnTo>
                <a:lnTo>
                  <a:pt x="2768600" y="319405"/>
                </a:lnTo>
                <a:lnTo>
                  <a:pt x="2767584" y="320548"/>
                </a:lnTo>
                <a:lnTo>
                  <a:pt x="2766568" y="321818"/>
                </a:lnTo>
                <a:lnTo>
                  <a:pt x="2764916" y="322834"/>
                </a:lnTo>
                <a:lnTo>
                  <a:pt x="2762504" y="323723"/>
                </a:lnTo>
                <a:lnTo>
                  <a:pt x="2760091" y="324485"/>
                </a:lnTo>
                <a:lnTo>
                  <a:pt x="2756789" y="325120"/>
                </a:lnTo>
                <a:lnTo>
                  <a:pt x="2752598" y="325500"/>
                </a:lnTo>
                <a:lnTo>
                  <a:pt x="2748407" y="325882"/>
                </a:lnTo>
                <a:lnTo>
                  <a:pt x="2743200" y="326136"/>
                </a:lnTo>
                <a:lnTo>
                  <a:pt x="2736977" y="326136"/>
                </a:lnTo>
                <a:lnTo>
                  <a:pt x="2730627" y="326136"/>
                </a:lnTo>
                <a:lnTo>
                  <a:pt x="2725293" y="325882"/>
                </a:lnTo>
                <a:lnTo>
                  <a:pt x="2721229" y="325500"/>
                </a:lnTo>
                <a:lnTo>
                  <a:pt x="2717165" y="325120"/>
                </a:lnTo>
                <a:lnTo>
                  <a:pt x="2705989" y="320548"/>
                </a:lnTo>
                <a:lnTo>
                  <a:pt x="2704973" y="319405"/>
                </a:lnTo>
                <a:lnTo>
                  <a:pt x="2704465" y="317881"/>
                </a:lnTo>
                <a:lnTo>
                  <a:pt x="2704465" y="316230"/>
                </a:lnTo>
                <a:lnTo>
                  <a:pt x="2704465" y="196976"/>
                </a:lnTo>
                <a:lnTo>
                  <a:pt x="2680589" y="196976"/>
                </a:lnTo>
                <a:lnTo>
                  <a:pt x="2670683" y="196976"/>
                </a:lnTo>
                <a:lnTo>
                  <a:pt x="2663190" y="197993"/>
                </a:lnTo>
                <a:lnTo>
                  <a:pt x="2633472" y="224409"/>
                </a:lnTo>
                <a:lnTo>
                  <a:pt x="2600198" y="315340"/>
                </a:lnTo>
                <a:lnTo>
                  <a:pt x="2599436" y="317246"/>
                </a:lnTo>
                <a:lnTo>
                  <a:pt x="2580259" y="325627"/>
                </a:lnTo>
                <a:lnTo>
                  <a:pt x="2575814" y="326009"/>
                </a:lnTo>
                <a:lnTo>
                  <a:pt x="2570099" y="326136"/>
                </a:lnTo>
                <a:lnTo>
                  <a:pt x="2563241" y="326136"/>
                </a:lnTo>
                <a:lnTo>
                  <a:pt x="2555621" y="326136"/>
                </a:lnTo>
                <a:lnTo>
                  <a:pt x="2549652" y="325882"/>
                </a:lnTo>
                <a:lnTo>
                  <a:pt x="2545334" y="325374"/>
                </a:lnTo>
                <a:lnTo>
                  <a:pt x="2541016" y="324865"/>
                </a:lnTo>
                <a:lnTo>
                  <a:pt x="2537714" y="324231"/>
                </a:lnTo>
                <a:lnTo>
                  <a:pt x="2535428" y="323341"/>
                </a:lnTo>
                <a:lnTo>
                  <a:pt x="2533015" y="322452"/>
                </a:lnTo>
                <a:lnTo>
                  <a:pt x="2531618" y="321310"/>
                </a:lnTo>
                <a:lnTo>
                  <a:pt x="2530983" y="320166"/>
                </a:lnTo>
                <a:lnTo>
                  <a:pt x="2530221" y="319024"/>
                </a:lnTo>
                <a:lnTo>
                  <a:pt x="2529966" y="317881"/>
                </a:lnTo>
                <a:lnTo>
                  <a:pt x="2529966" y="316484"/>
                </a:lnTo>
                <a:lnTo>
                  <a:pt x="2529966" y="314833"/>
                </a:lnTo>
                <a:lnTo>
                  <a:pt x="2530221" y="312800"/>
                </a:lnTo>
                <a:lnTo>
                  <a:pt x="2530856" y="310514"/>
                </a:lnTo>
                <a:lnTo>
                  <a:pt x="2531364" y="308101"/>
                </a:lnTo>
                <a:lnTo>
                  <a:pt x="2558288" y="237109"/>
                </a:lnTo>
                <a:lnTo>
                  <a:pt x="2578862" y="199262"/>
                </a:lnTo>
                <a:lnTo>
                  <a:pt x="2591689" y="187071"/>
                </a:lnTo>
                <a:lnTo>
                  <a:pt x="2596261" y="183769"/>
                </a:lnTo>
                <a:lnTo>
                  <a:pt x="2601214" y="181228"/>
                </a:lnTo>
                <a:lnTo>
                  <a:pt x="2606548" y="179197"/>
                </a:lnTo>
                <a:lnTo>
                  <a:pt x="2599144" y="176936"/>
                </a:lnTo>
                <a:lnTo>
                  <a:pt x="2564175" y="156434"/>
                </a:lnTo>
                <a:lnTo>
                  <a:pt x="2546060" y="122733"/>
                </a:lnTo>
                <a:lnTo>
                  <a:pt x="2543810" y="100837"/>
                </a:lnTo>
                <a:lnTo>
                  <a:pt x="2544266" y="90239"/>
                </a:lnTo>
                <a:lnTo>
                  <a:pt x="2555490" y="53018"/>
                </a:lnTo>
                <a:lnTo>
                  <a:pt x="2590196" y="20653"/>
                </a:lnTo>
                <a:lnTo>
                  <a:pt x="2636837" y="7413"/>
                </a:lnTo>
                <a:lnTo>
                  <a:pt x="2653311" y="6141"/>
                </a:lnTo>
                <a:lnTo>
                  <a:pt x="2671953" y="5714"/>
                </a:lnTo>
                <a:close/>
              </a:path>
              <a:path w="10643235" h="409575">
                <a:moveTo>
                  <a:pt x="1660017" y="5714"/>
                </a:moveTo>
                <a:lnTo>
                  <a:pt x="1884807" y="5714"/>
                </a:lnTo>
                <a:lnTo>
                  <a:pt x="1886204" y="5714"/>
                </a:lnTo>
                <a:lnTo>
                  <a:pt x="1887601" y="6096"/>
                </a:lnTo>
                <a:lnTo>
                  <a:pt x="1888871" y="6985"/>
                </a:lnTo>
                <a:lnTo>
                  <a:pt x="1890014" y="8000"/>
                </a:lnTo>
                <a:lnTo>
                  <a:pt x="1891157" y="9398"/>
                </a:lnTo>
                <a:lnTo>
                  <a:pt x="1891919" y="11430"/>
                </a:lnTo>
                <a:lnTo>
                  <a:pt x="1892808" y="13588"/>
                </a:lnTo>
                <a:lnTo>
                  <a:pt x="1893316" y="16256"/>
                </a:lnTo>
                <a:lnTo>
                  <a:pt x="1893824" y="19685"/>
                </a:lnTo>
                <a:lnTo>
                  <a:pt x="1894205" y="23240"/>
                </a:lnTo>
                <a:lnTo>
                  <a:pt x="1894332" y="27432"/>
                </a:lnTo>
                <a:lnTo>
                  <a:pt x="1894332" y="32258"/>
                </a:lnTo>
                <a:lnTo>
                  <a:pt x="1894332" y="37084"/>
                </a:lnTo>
                <a:lnTo>
                  <a:pt x="1891919" y="52577"/>
                </a:lnTo>
                <a:lnTo>
                  <a:pt x="1891157" y="54737"/>
                </a:lnTo>
                <a:lnTo>
                  <a:pt x="1890014" y="56261"/>
                </a:lnTo>
                <a:lnTo>
                  <a:pt x="1888871" y="57150"/>
                </a:lnTo>
                <a:lnTo>
                  <a:pt x="1887601" y="58165"/>
                </a:lnTo>
                <a:lnTo>
                  <a:pt x="1886204" y="58674"/>
                </a:lnTo>
                <a:lnTo>
                  <a:pt x="1884807" y="58674"/>
                </a:lnTo>
                <a:lnTo>
                  <a:pt x="1804924" y="58674"/>
                </a:lnTo>
                <a:lnTo>
                  <a:pt x="1804924" y="315722"/>
                </a:lnTo>
                <a:lnTo>
                  <a:pt x="1804924" y="317373"/>
                </a:lnTo>
                <a:lnTo>
                  <a:pt x="1804416" y="318897"/>
                </a:lnTo>
                <a:lnTo>
                  <a:pt x="1803273" y="320166"/>
                </a:lnTo>
                <a:lnTo>
                  <a:pt x="1802257" y="321563"/>
                </a:lnTo>
                <a:lnTo>
                  <a:pt x="1800479" y="322580"/>
                </a:lnTo>
                <a:lnTo>
                  <a:pt x="1798066" y="323469"/>
                </a:lnTo>
                <a:lnTo>
                  <a:pt x="1795526" y="324231"/>
                </a:lnTo>
                <a:lnTo>
                  <a:pt x="1792224" y="324865"/>
                </a:lnTo>
                <a:lnTo>
                  <a:pt x="1788033" y="325374"/>
                </a:lnTo>
                <a:lnTo>
                  <a:pt x="1783842" y="325882"/>
                </a:lnTo>
                <a:lnTo>
                  <a:pt x="1778635" y="326136"/>
                </a:lnTo>
                <a:lnTo>
                  <a:pt x="1772412" y="326136"/>
                </a:lnTo>
                <a:lnTo>
                  <a:pt x="1766189" y="326136"/>
                </a:lnTo>
                <a:lnTo>
                  <a:pt x="1739773" y="317373"/>
                </a:lnTo>
                <a:lnTo>
                  <a:pt x="1739773" y="315722"/>
                </a:lnTo>
                <a:lnTo>
                  <a:pt x="1739773" y="58674"/>
                </a:lnTo>
                <a:lnTo>
                  <a:pt x="1660017" y="58674"/>
                </a:lnTo>
                <a:lnTo>
                  <a:pt x="1658366" y="58674"/>
                </a:lnTo>
                <a:lnTo>
                  <a:pt x="1656969" y="58165"/>
                </a:lnTo>
                <a:lnTo>
                  <a:pt x="1655826" y="57150"/>
                </a:lnTo>
                <a:lnTo>
                  <a:pt x="1654683" y="56261"/>
                </a:lnTo>
                <a:lnTo>
                  <a:pt x="1653667" y="54737"/>
                </a:lnTo>
                <a:lnTo>
                  <a:pt x="1652778" y="52577"/>
                </a:lnTo>
                <a:lnTo>
                  <a:pt x="1652016" y="50546"/>
                </a:lnTo>
                <a:lnTo>
                  <a:pt x="1651381" y="47878"/>
                </a:lnTo>
                <a:lnTo>
                  <a:pt x="1651000" y="44450"/>
                </a:lnTo>
                <a:lnTo>
                  <a:pt x="1650619" y="41148"/>
                </a:lnTo>
                <a:lnTo>
                  <a:pt x="1650365" y="37084"/>
                </a:lnTo>
                <a:lnTo>
                  <a:pt x="1650365" y="32258"/>
                </a:lnTo>
                <a:lnTo>
                  <a:pt x="1650365" y="27432"/>
                </a:lnTo>
                <a:lnTo>
                  <a:pt x="1658366" y="5714"/>
                </a:lnTo>
                <a:lnTo>
                  <a:pt x="1660017" y="5714"/>
                </a:lnTo>
                <a:close/>
              </a:path>
              <a:path w="10643235" h="409575">
                <a:moveTo>
                  <a:pt x="1168019" y="5714"/>
                </a:moveTo>
                <a:lnTo>
                  <a:pt x="1327277" y="5714"/>
                </a:lnTo>
                <a:lnTo>
                  <a:pt x="1328674" y="5714"/>
                </a:lnTo>
                <a:lnTo>
                  <a:pt x="1330071" y="6096"/>
                </a:lnTo>
                <a:lnTo>
                  <a:pt x="1335913" y="19176"/>
                </a:lnTo>
                <a:lnTo>
                  <a:pt x="1336421" y="22351"/>
                </a:lnTo>
                <a:lnTo>
                  <a:pt x="1336548" y="26415"/>
                </a:lnTo>
                <a:lnTo>
                  <a:pt x="1336548" y="31369"/>
                </a:lnTo>
                <a:lnTo>
                  <a:pt x="1336548" y="35940"/>
                </a:lnTo>
                <a:lnTo>
                  <a:pt x="1336421" y="39877"/>
                </a:lnTo>
                <a:lnTo>
                  <a:pt x="1335913" y="43052"/>
                </a:lnTo>
                <a:lnTo>
                  <a:pt x="1335532" y="46227"/>
                </a:lnTo>
                <a:lnTo>
                  <a:pt x="1328674" y="56514"/>
                </a:lnTo>
                <a:lnTo>
                  <a:pt x="1327277" y="56514"/>
                </a:lnTo>
                <a:lnTo>
                  <a:pt x="1213358" y="56514"/>
                </a:lnTo>
                <a:lnTo>
                  <a:pt x="1213358" y="134365"/>
                </a:lnTo>
                <a:lnTo>
                  <a:pt x="1309751" y="134365"/>
                </a:lnTo>
                <a:lnTo>
                  <a:pt x="1311148" y="134365"/>
                </a:lnTo>
                <a:lnTo>
                  <a:pt x="1312545" y="134747"/>
                </a:lnTo>
                <a:lnTo>
                  <a:pt x="1313815" y="135762"/>
                </a:lnTo>
                <a:lnTo>
                  <a:pt x="1314958" y="136651"/>
                </a:lnTo>
                <a:lnTo>
                  <a:pt x="1316101" y="138049"/>
                </a:lnTo>
                <a:lnTo>
                  <a:pt x="1316863" y="139953"/>
                </a:lnTo>
                <a:lnTo>
                  <a:pt x="1317625" y="141732"/>
                </a:lnTo>
                <a:lnTo>
                  <a:pt x="1318260" y="144399"/>
                </a:lnTo>
                <a:lnTo>
                  <a:pt x="1318768" y="147574"/>
                </a:lnTo>
                <a:lnTo>
                  <a:pt x="1319149" y="150749"/>
                </a:lnTo>
                <a:lnTo>
                  <a:pt x="1319276" y="154686"/>
                </a:lnTo>
                <a:lnTo>
                  <a:pt x="1319276" y="159258"/>
                </a:lnTo>
                <a:lnTo>
                  <a:pt x="1319276" y="163957"/>
                </a:lnTo>
                <a:lnTo>
                  <a:pt x="1316863" y="178562"/>
                </a:lnTo>
                <a:lnTo>
                  <a:pt x="1316101" y="180466"/>
                </a:lnTo>
                <a:lnTo>
                  <a:pt x="1314958" y="181863"/>
                </a:lnTo>
                <a:lnTo>
                  <a:pt x="1313815" y="182625"/>
                </a:lnTo>
                <a:lnTo>
                  <a:pt x="1312545" y="183514"/>
                </a:lnTo>
                <a:lnTo>
                  <a:pt x="1311148" y="183896"/>
                </a:lnTo>
                <a:lnTo>
                  <a:pt x="1309751" y="183896"/>
                </a:lnTo>
                <a:lnTo>
                  <a:pt x="1213358" y="183896"/>
                </a:lnTo>
                <a:lnTo>
                  <a:pt x="1213358" y="273812"/>
                </a:lnTo>
                <a:lnTo>
                  <a:pt x="1328166" y="273812"/>
                </a:lnTo>
                <a:lnTo>
                  <a:pt x="1329690" y="273812"/>
                </a:lnTo>
                <a:lnTo>
                  <a:pt x="1331087" y="274320"/>
                </a:lnTo>
                <a:lnTo>
                  <a:pt x="1332230" y="275209"/>
                </a:lnTo>
                <a:lnTo>
                  <a:pt x="1333500" y="276098"/>
                </a:lnTo>
                <a:lnTo>
                  <a:pt x="1337183" y="287274"/>
                </a:lnTo>
                <a:lnTo>
                  <a:pt x="1337564" y="290449"/>
                </a:lnTo>
                <a:lnTo>
                  <a:pt x="1337818" y="294513"/>
                </a:lnTo>
                <a:lnTo>
                  <a:pt x="1337818" y="299212"/>
                </a:lnTo>
                <a:lnTo>
                  <a:pt x="1337818" y="304038"/>
                </a:lnTo>
                <a:lnTo>
                  <a:pt x="1332230" y="323341"/>
                </a:lnTo>
                <a:lnTo>
                  <a:pt x="1331087" y="324231"/>
                </a:lnTo>
                <a:lnTo>
                  <a:pt x="1329690" y="324612"/>
                </a:lnTo>
                <a:lnTo>
                  <a:pt x="1328166" y="324612"/>
                </a:lnTo>
                <a:lnTo>
                  <a:pt x="1168019" y="324612"/>
                </a:lnTo>
                <a:lnTo>
                  <a:pt x="1162558" y="324612"/>
                </a:lnTo>
                <a:lnTo>
                  <a:pt x="1157986" y="323088"/>
                </a:lnTo>
                <a:lnTo>
                  <a:pt x="1154303" y="319786"/>
                </a:lnTo>
                <a:lnTo>
                  <a:pt x="1150620" y="316611"/>
                </a:lnTo>
                <a:lnTo>
                  <a:pt x="1148715" y="311403"/>
                </a:lnTo>
                <a:lnTo>
                  <a:pt x="1148715" y="304164"/>
                </a:lnTo>
                <a:lnTo>
                  <a:pt x="1148715" y="26162"/>
                </a:lnTo>
                <a:lnTo>
                  <a:pt x="1148715" y="18923"/>
                </a:lnTo>
                <a:lnTo>
                  <a:pt x="1150620" y="13715"/>
                </a:lnTo>
                <a:lnTo>
                  <a:pt x="1154303" y="10540"/>
                </a:lnTo>
                <a:lnTo>
                  <a:pt x="1157986" y="7238"/>
                </a:lnTo>
                <a:lnTo>
                  <a:pt x="1162558" y="5714"/>
                </a:lnTo>
                <a:lnTo>
                  <a:pt x="1168019" y="5714"/>
                </a:lnTo>
                <a:close/>
              </a:path>
              <a:path w="10643235" h="409575">
                <a:moveTo>
                  <a:pt x="803021" y="5714"/>
                </a:moveTo>
                <a:lnTo>
                  <a:pt x="913384" y="5714"/>
                </a:lnTo>
                <a:lnTo>
                  <a:pt x="919988" y="5714"/>
                </a:lnTo>
                <a:lnTo>
                  <a:pt x="925194" y="7620"/>
                </a:lnTo>
                <a:lnTo>
                  <a:pt x="929132" y="11430"/>
                </a:lnTo>
                <a:lnTo>
                  <a:pt x="933069" y="15366"/>
                </a:lnTo>
                <a:lnTo>
                  <a:pt x="935101" y="21082"/>
                </a:lnTo>
                <a:lnTo>
                  <a:pt x="935101" y="28828"/>
                </a:lnTo>
                <a:lnTo>
                  <a:pt x="935101" y="122809"/>
                </a:lnTo>
                <a:lnTo>
                  <a:pt x="977519" y="122809"/>
                </a:lnTo>
                <a:lnTo>
                  <a:pt x="994689" y="123191"/>
                </a:lnTo>
                <a:lnTo>
                  <a:pt x="1035176" y="129032"/>
                </a:lnTo>
                <a:lnTo>
                  <a:pt x="1071499" y="147700"/>
                </a:lnTo>
                <a:lnTo>
                  <a:pt x="1098133" y="187265"/>
                </a:lnTo>
                <a:lnTo>
                  <a:pt x="1102741" y="218948"/>
                </a:lnTo>
                <a:lnTo>
                  <a:pt x="1102312" y="230046"/>
                </a:lnTo>
                <a:lnTo>
                  <a:pt x="1092005" y="269748"/>
                </a:lnTo>
                <a:lnTo>
                  <a:pt x="1065847" y="300442"/>
                </a:lnTo>
                <a:lnTo>
                  <a:pt x="1021101" y="319897"/>
                </a:lnTo>
                <a:lnTo>
                  <a:pt x="967613" y="324612"/>
                </a:lnTo>
                <a:lnTo>
                  <a:pt x="890269" y="324612"/>
                </a:lnTo>
                <a:lnTo>
                  <a:pt x="887603" y="324612"/>
                </a:lnTo>
                <a:lnTo>
                  <a:pt x="876426" y="319786"/>
                </a:lnTo>
                <a:lnTo>
                  <a:pt x="874649" y="318135"/>
                </a:lnTo>
                <a:lnTo>
                  <a:pt x="873125" y="315975"/>
                </a:lnTo>
                <a:lnTo>
                  <a:pt x="872109" y="313436"/>
                </a:lnTo>
                <a:lnTo>
                  <a:pt x="871093" y="310896"/>
                </a:lnTo>
                <a:lnTo>
                  <a:pt x="870457" y="307848"/>
                </a:lnTo>
                <a:lnTo>
                  <a:pt x="870457" y="304164"/>
                </a:lnTo>
                <a:lnTo>
                  <a:pt x="870457" y="58674"/>
                </a:lnTo>
                <a:lnTo>
                  <a:pt x="803021" y="58674"/>
                </a:lnTo>
                <a:lnTo>
                  <a:pt x="801370" y="58674"/>
                </a:lnTo>
                <a:lnTo>
                  <a:pt x="799973" y="58165"/>
                </a:lnTo>
                <a:lnTo>
                  <a:pt x="798830" y="57276"/>
                </a:lnTo>
                <a:lnTo>
                  <a:pt x="797686" y="56387"/>
                </a:lnTo>
                <a:lnTo>
                  <a:pt x="796543" y="54990"/>
                </a:lnTo>
                <a:lnTo>
                  <a:pt x="795655" y="52832"/>
                </a:lnTo>
                <a:lnTo>
                  <a:pt x="794765" y="50800"/>
                </a:lnTo>
                <a:lnTo>
                  <a:pt x="794130" y="48133"/>
                </a:lnTo>
                <a:lnTo>
                  <a:pt x="793749" y="44831"/>
                </a:lnTo>
                <a:lnTo>
                  <a:pt x="793368" y="41528"/>
                </a:lnTo>
                <a:lnTo>
                  <a:pt x="793115" y="37337"/>
                </a:lnTo>
                <a:lnTo>
                  <a:pt x="793115" y="32258"/>
                </a:lnTo>
                <a:lnTo>
                  <a:pt x="793115" y="22225"/>
                </a:lnTo>
                <a:lnTo>
                  <a:pt x="794004" y="15366"/>
                </a:lnTo>
                <a:lnTo>
                  <a:pt x="795655" y="11430"/>
                </a:lnTo>
                <a:lnTo>
                  <a:pt x="797433" y="7620"/>
                </a:lnTo>
                <a:lnTo>
                  <a:pt x="799846" y="5714"/>
                </a:lnTo>
                <a:lnTo>
                  <a:pt x="803021" y="5714"/>
                </a:lnTo>
                <a:close/>
              </a:path>
              <a:path w="10643235" h="409575">
                <a:moveTo>
                  <a:pt x="577723" y="5714"/>
                </a:moveTo>
                <a:lnTo>
                  <a:pt x="758062" y="5714"/>
                </a:lnTo>
                <a:lnTo>
                  <a:pt x="759714" y="5714"/>
                </a:lnTo>
                <a:lnTo>
                  <a:pt x="761237" y="6096"/>
                </a:lnTo>
                <a:lnTo>
                  <a:pt x="767587" y="19176"/>
                </a:lnTo>
                <a:lnTo>
                  <a:pt x="767968" y="22351"/>
                </a:lnTo>
                <a:lnTo>
                  <a:pt x="768223" y="26415"/>
                </a:lnTo>
                <a:lnTo>
                  <a:pt x="768223" y="31369"/>
                </a:lnTo>
                <a:lnTo>
                  <a:pt x="768223" y="35940"/>
                </a:lnTo>
                <a:lnTo>
                  <a:pt x="767968" y="39877"/>
                </a:lnTo>
                <a:lnTo>
                  <a:pt x="767587" y="43052"/>
                </a:lnTo>
                <a:lnTo>
                  <a:pt x="767207" y="46227"/>
                </a:lnTo>
                <a:lnTo>
                  <a:pt x="762380" y="55372"/>
                </a:lnTo>
                <a:lnTo>
                  <a:pt x="761237" y="56261"/>
                </a:lnTo>
                <a:lnTo>
                  <a:pt x="759840" y="56769"/>
                </a:lnTo>
                <a:lnTo>
                  <a:pt x="758317" y="56769"/>
                </a:lnTo>
                <a:lnTo>
                  <a:pt x="623315" y="56769"/>
                </a:lnTo>
                <a:lnTo>
                  <a:pt x="623315" y="136016"/>
                </a:lnTo>
                <a:lnTo>
                  <a:pt x="676274" y="136016"/>
                </a:lnTo>
                <a:lnTo>
                  <a:pt x="691016" y="136396"/>
                </a:lnTo>
                <a:lnTo>
                  <a:pt x="736675" y="145295"/>
                </a:lnTo>
                <a:lnTo>
                  <a:pt x="773033" y="172386"/>
                </a:lnTo>
                <a:lnTo>
                  <a:pt x="788959" y="215497"/>
                </a:lnTo>
                <a:lnTo>
                  <a:pt x="789432" y="225806"/>
                </a:lnTo>
                <a:lnTo>
                  <a:pt x="788959" y="236426"/>
                </a:lnTo>
                <a:lnTo>
                  <a:pt x="777876" y="274169"/>
                </a:lnTo>
                <a:lnTo>
                  <a:pt x="751764" y="302887"/>
                </a:lnTo>
                <a:lnTo>
                  <a:pt x="709580" y="320486"/>
                </a:lnTo>
                <a:lnTo>
                  <a:pt x="662432" y="324612"/>
                </a:lnTo>
                <a:lnTo>
                  <a:pt x="578358" y="324612"/>
                </a:lnTo>
                <a:lnTo>
                  <a:pt x="572515" y="324612"/>
                </a:lnTo>
                <a:lnTo>
                  <a:pt x="567690" y="323088"/>
                </a:lnTo>
                <a:lnTo>
                  <a:pt x="564007" y="319786"/>
                </a:lnTo>
                <a:lnTo>
                  <a:pt x="560324" y="316611"/>
                </a:lnTo>
                <a:lnTo>
                  <a:pt x="558418" y="311150"/>
                </a:lnTo>
                <a:lnTo>
                  <a:pt x="558418" y="303402"/>
                </a:lnTo>
                <a:lnTo>
                  <a:pt x="558418" y="26162"/>
                </a:lnTo>
                <a:lnTo>
                  <a:pt x="558418" y="18923"/>
                </a:lnTo>
                <a:lnTo>
                  <a:pt x="560324" y="13715"/>
                </a:lnTo>
                <a:lnTo>
                  <a:pt x="564007" y="10540"/>
                </a:lnTo>
                <a:lnTo>
                  <a:pt x="567690" y="7238"/>
                </a:lnTo>
                <a:lnTo>
                  <a:pt x="572261" y="5714"/>
                </a:lnTo>
                <a:lnTo>
                  <a:pt x="577723" y="5714"/>
                </a:lnTo>
                <a:close/>
              </a:path>
              <a:path w="10643235" h="409575">
                <a:moveTo>
                  <a:pt x="10439654" y="4190"/>
                </a:moveTo>
                <a:lnTo>
                  <a:pt x="10446004" y="4190"/>
                </a:lnTo>
                <a:lnTo>
                  <a:pt x="10451211" y="4445"/>
                </a:lnTo>
                <a:lnTo>
                  <a:pt x="10455402" y="4825"/>
                </a:lnTo>
                <a:lnTo>
                  <a:pt x="10459466" y="5207"/>
                </a:lnTo>
                <a:lnTo>
                  <a:pt x="10462768" y="5841"/>
                </a:lnTo>
                <a:lnTo>
                  <a:pt x="10465181" y="6731"/>
                </a:lnTo>
                <a:lnTo>
                  <a:pt x="10467721" y="7493"/>
                </a:lnTo>
                <a:lnTo>
                  <a:pt x="10469372" y="8509"/>
                </a:lnTo>
                <a:lnTo>
                  <a:pt x="10470388" y="9778"/>
                </a:lnTo>
                <a:lnTo>
                  <a:pt x="10471404" y="10922"/>
                </a:lnTo>
                <a:lnTo>
                  <a:pt x="10471912" y="12446"/>
                </a:lnTo>
                <a:lnTo>
                  <a:pt x="10471912" y="14350"/>
                </a:lnTo>
                <a:lnTo>
                  <a:pt x="10471912" y="134112"/>
                </a:lnTo>
                <a:lnTo>
                  <a:pt x="10486390" y="134112"/>
                </a:lnTo>
                <a:lnTo>
                  <a:pt x="10493883" y="134112"/>
                </a:lnTo>
                <a:lnTo>
                  <a:pt x="10500360" y="133096"/>
                </a:lnTo>
                <a:lnTo>
                  <a:pt x="10505948" y="131190"/>
                </a:lnTo>
                <a:lnTo>
                  <a:pt x="10511536" y="129159"/>
                </a:lnTo>
                <a:lnTo>
                  <a:pt x="10516489" y="126111"/>
                </a:lnTo>
                <a:lnTo>
                  <a:pt x="10521061" y="121793"/>
                </a:lnTo>
                <a:lnTo>
                  <a:pt x="10525633" y="117475"/>
                </a:lnTo>
                <a:lnTo>
                  <a:pt x="10544048" y="79883"/>
                </a:lnTo>
                <a:lnTo>
                  <a:pt x="10565511" y="16256"/>
                </a:lnTo>
                <a:lnTo>
                  <a:pt x="10566400" y="13970"/>
                </a:lnTo>
                <a:lnTo>
                  <a:pt x="10567416" y="12064"/>
                </a:lnTo>
                <a:lnTo>
                  <a:pt x="10568559" y="10540"/>
                </a:lnTo>
                <a:lnTo>
                  <a:pt x="10569702" y="8889"/>
                </a:lnTo>
                <a:lnTo>
                  <a:pt x="10593959" y="4190"/>
                </a:lnTo>
                <a:lnTo>
                  <a:pt x="10601071" y="4190"/>
                </a:lnTo>
                <a:lnTo>
                  <a:pt x="10607421" y="4190"/>
                </a:lnTo>
                <a:lnTo>
                  <a:pt x="10626852" y="6603"/>
                </a:lnTo>
                <a:lnTo>
                  <a:pt x="10629138" y="7238"/>
                </a:lnTo>
                <a:lnTo>
                  <a:pt x="10630789" y="8255"/>
                </a:lnTo>
                <a:lnTo>
                  <a:pt x="10631551" y="9525"/>
                </a:lnTo>
                <a:lnTo>
                  <a:pt x="10632440" y="10795"/>
                </a:lnTo>
                <a:lnTo>
                  <a:pt x="10632821" y="12319"/>
                </a:lnTo>
                <a:lnTo>
                  <a:pt x="10632821" y="14097"/>
                </a:lnTo>
                <a:lnTo>
                  <a:pt x="10632821" y="16256"/>
                </a:lnTo>
                <a:lnTo>
                  <a:pt x="10632440" y="18796"/>
                </a:lnTo>
                <a:lnTo>
                  <a:pt x="10631678" y="21971"/>
                </a:lnTo>
                <a:lnTo>
                  <a:pt x="10631043" y="25019"/>
                </a:lnTo>
                <a:lnTo>
                  <a:pt x="10606532" y="90932"/>
                </a:lnTo>
                <a:lnTo>
                  <a:pt x="10586593" y="131572"/>
                </a:lnTo>
                <a:lnTo>
                  <a:pt x="10582148" y="136651"/>
                </a:lnTo>
                <a:lnTo>
                  <a:pt x="10577830" y="141859"/>
                </a:lnTo>
                <a:lnTo>
                  <a:pt x="10552303" y="157480"/>
                </a:lnTo>
                <a:lnTo>
                  <a:pt x="10552303" y="157734"/>
                </a:lnTo>
                <a:lnTo>
                  <a:pt x="10558780" y="160527"/>
                </a:lnTo>
                <a:lnTo>
                  <a:pt x="10564749" y="163702"/>
                </a:lnTo>
                <a:lnTo>
                  <a:pt x="10570083" y="167259"/>
                </a:lnTo>
                <a:lnTo>
                  <a:pt x="10575417" y="170814"/>
                </a:lnTo>
                <a:lnTo>
                  <a:pt x="10580497" y="175260"/>
                </a:lnTo>
                <a:lnTo>
                  <a:pt x="10585196" y="180721"/>
                </a:lnTo>
                <a:lnTo>
                  <a:pt x="10589895" y="186182"/>
                </a:lnTo>
                <a:lnTo>
                  <a:pt x="10608300" y="221430"/>
                </a:lnTo>
                <a:lnTo>
                  <a:pt x="10637774" y="295783"/>
                </a:lnTo>
                <a:lnTo>
                  <a:pt x="10640441" y="302513"/>
                </a:lnTo>
                <a:lnTo>
                  <a:pt x="10641965" y="307213"/>
                </a:lnTo>
                <a:lnTo>
                  <a:pt x="10642473" y="309752"/>
                </a:lnTo>
                <a:lnTo>
                  <a:pt x="10642981" y="312293"/>
                </a:lnTo>
                <a:lnTo>
                  <a:pt x="10643235" y="314325"/>
                </a:lnTo>
                <a:lnTo>
                  <a:pt x="10643235" y="315975"/>
                </a:lnTo>
                <a:lnTo>
                  <a:pt x="10643235" y="317881"/>
                </a:lnTo>
                <a:lnTo>
                  <a:pt x="10642727" y="319405"/>
                </a:lnTo>
                <a:lnTo>
                  <a:pt x="10641711" y="320548"/>
                </a:lnTo>
                <a:lnTo>
                  <a:pt x="10640695" y="321818"/>
                </a:lnTo>
                <a:lnTo>
                  <a:pt x="10616438" y="326136"/>
                </a:lnTo>
                <a:lnTo>
                  <a:pt x="10609707" y="326136"/>
                </a:lnTo>
                <a:lnTo>
                  <a:pt x="10602595" y="326136"/>
                </a:lnTo>
                <a:lnTo>
                  <a:pt x="10596880" y="325882"/>
                </a:lnTo>
                <a:lnTo>
                  <a:pt x="10592562" y="325500"/>
                </a:lnTo>
                <a:lnTo>
                  <a:pt x="10588244" y="325120"/>
                </a:lnTo>
                <a:lnTo>
                  <a:pt x="10576179" y="319786"/>
                </a:lnTo>
                <a:lnTo>
                  <a:pt x="10574782" y="318262"/>
                </a:lnTo>
                <a:lnTo>
                  <a:pt x="10573893" y="316357"/>
                </a:lnTo>
                <a:lnTo>
                  <a:pt x="10573131" y="314071"/>
                </a:lnTo>
                <a:lnTo>
                  <a:pt x="10547604" y="243077"/>
                </a:lnTo>
                <a:lnTo>
                  <a:pt x="10527919" y="204343"/>
                </a:lnTo>
                <a:lnTo>
                  <a:pt x="10523093" y="200025"/>
                </a:lnTo>
                <a:lnTo>
                  <a:pt x="10518394" y="195707"/>
                </a:lnTo>
                <a:lnTo>
                  <a:pt x="10512933" y="192659"/>
                </a:lnTo>
                <a:lnTo>
                  <a:pt x="10506837" y="190753"/>
                </a:lnTo>
                <a:lnTo>
                  <a:pt x="10500868" y="188975"/>
                </a:lnTo>
                <a:lnTo>
                  <a:pt x="10494010" y="188087"/>
                </a:lnTo>
                <a:lnTo>
                  <a:pt x="10486390" y="188087"/>
                </a:lnTo>
                <a:lnTo>
                  <a:pt x="10471912" y="188087"/>
                </a:lnTo>
                <a:lnTo>
                  <a:pt x="10471912" y="315722"/>
                </a:lnTo>
                <a:lnTo>
                  <a:pt x="10471912" y="317626"/>
                </a:lnTo>
                <a:lnTo>
                  <a:pt x="10471404" y="319150"/>
                </a:lnTo>
                <a:lnTo>
                  <a:pt x="10470388" y="320294"/>
                </a:lnTo>
                <a:lnTo>
                  <a:pt x="10469372" y="321563"/>
                </a:lnTo>
                <a:lnTo>
                  <a:pt x="10467721" y="322580"/>
                </a:lnTo>
                <a:lnTo>
                  <a:pt x="10446004" y="326136"/>
                </a:lnTo>
                <a:lnTo>
                  <a:pt x="10439654" y="326136"/>
                </a:lnTo>
                <a:lnTo>
                  <a:pt x="10433304" y="326136"/>
                </a:lnTo>
                <a:lnTo>
                  <a:pt x="10428097" y="325882"/>
                </a:lnTo>
                <a:lnTo>
                  <a:pt x="10423906" y="325500"/>
                </a:lnTo>
                <a:lnTo>
                  <a:pt x="10419715" y="325120"/>
                </a:lnTo>
                <a:lnTo>
                  <a:pt x="10408666" y="320294"/>
                </a:lnTo>
                <a:lnTo>
                  <a:pt x="10407650" y="319150"/>
                </a:lnTo>
                <a:lnTo>
                  <a:pt x="10407015" y="317626"/>
                </a:lnTo>
                <a:lnTo>
                  <a:pt x="10407015" y="315722"/>
                </a:lnTo>
                <a:lnTo>
                  <a:pt x="10407015" y="14350"/>
                </a:lnTo>
                <a:lnTo>
                  <a:pt x="10407015" y="12446"/>
                </a:lnTo>
                <a:lnTo>
                  <a:pt x="10407650" y="10922"/>
                </a:lnTo>
                <a:lnTo>
                  <a:pt x="10408666" y="9778"/>
                </a:lnTo>
                <a:lnTo>
                  <a:pt x="10409682" y="8509"/>
                </a:lnTo>
                <a:lnTo>
                  <a:pt x="10411460" y="7493"/>
                </a:lnTo>
                <a:lnTo>
                  <a:pt x="10414000" y="6731"/>
                </a:lnTo>
                <a:lnTo>
                  <a:pt x="10416413" y="5841"/>
                </a:lnTo>
                <a:lnTo>
                  <a:pt x="10419715" y="5207"/>
                </a:lnTo>
                <a:lnTo>
                  <a:pt x="10423906" y="4825"/>
                </a:lnTo>
                <a:lnTo>
                  <a:pt x="10428097" y="4445"/>
                </a:lnTo>
                <a:lnTo>
                  <a:pt x="10433304" y="4190"/>
                </a:lnTo>
                <a:lnTo>
                  <a:pt x="10439654" y="4190"/>
                </a:lnTo>
                <a:close/>
              </a:path>
              <a:path w="10643235" h="409575">
                <a:moveTo>
                  <a:pt x="9734042" y="4190"/>
                </a:moveTo>
                <a:lnTo>
                  <a:pt x="9740138" y="4190"/>
                </a:lnTo>
                <a:lnTo>
                  <a:pt x="9745091" y="4445"/>
                </a:lnTo>
                <a:lnTo>
                  <a:pt x="9749155" y="4825"/>
                </a:lnTo>
                <a:lnTo>
                  <a:pt x="9753219" y="5207"/>
                </a:lnTo>
                <a:lnTo>
                  <a:pt x="9756394" y="5841"/>
                </a:lnTo>
                <a:lnTo>
                  <a:pt x="9758934" y="6603"/>
                </a:lnTo>
                <a:lnTo>
                  <a:pt x="9761347" y="7238"/>
                </a:lnTo>
                <a:lnTo>
                  <a:pt x="9763125" y="8255"/>
                </a:lnTo>
                <a:lnTo>
                  <a:pt x="9764141" y="9398"/>
                </a:lnTo>
                <a:lnTo>
                  <a:pt x="9765284" y="10540"/>
                </a:lnTo>
                <a:lnTo>
                  <a:pt x="9765792" y="11937"/>
                </a:lnTo>
                <a:lnTo>
                  <a:pt x="9765792" y="13588"/>
                </a:lnTo>
                <a:lnTo>
                  <a:pt x="9765792" y="271907"/>
                </a:lnTo>
                <a:lnTo>
                  <a:pt x="9862185" y="271907"/>
                </a:lnTo>
                <a:lnTo>
                  <a:pt x="9862185" y="13588"/>
                </a:lnTo>
                <a:lnTo>
                  <a:pt x="9862185" y="11937"/>
                </a:lnTo>
                <a:lnTo>
                  <a:pt x="9862693" y="10540"/>
                </a:lnTo>
                <a:lnTo>
                  <a:pt x="9863836" y="9398"/>
                </a:lnTo>
                <a:lnTo>
                  <a:pt x="9864852" y="8255"/>
                </a:lnTo>
                <a:lnTo>
                  <a:pt x="9866630" y="7238"/>
                </a:lnTo>
                <a:lnTo>
                  <a:pt x="9868916" y="6603"/>
                </a:lnTo>
                <a:lnTo>
                  <a:pt x="9871329" y="5841"/>
                </a:lnTo>
                <a:lnTo>
                  <a:pt x="9874631" y="5207"/>
                </a:lnTo>
                <a:lnTo>
                  <a:pt x="9878695" y="4825"/>
                </a:lnTo>
                <a:lnTo>
                  <a:pt x="9882759" y="4445"/>
                </a:lnTo>
                <a:lnTo>
                  <a:pt x="9887839" y="4190"/>
                </a:lnTo>
                <a:lnTo>
                  <a:pt x="9893681" y="4190"/>
                </a:lnTo>
                <a:lnTo>
                  <a:pt x="9899650" y="4190"/>
                </a:lnTo>
                <a:lnTo>
                  <a:pt x="9918446" y="6603"/>
                </a:lnTo>
                <a:lnTo>
                  <a:pt x="9920859" y="7238"/>
                </a:lnTo>
                <a:lnTo>
                  <a:pt x="9922637" y="8255"/>
                </a:lnTo>
                <a:lnTo>
                  <a:pt x="9923653" y="9398"/>
                </a:lnTo>
                <a:lnTo>
                  <a:pt x="9924796" y="10540"/>
                </a:lnTo>
                <a:lnTo>
                  <a:pt x="9925304" y="11937"/>
                </a:lnTo>
                <a:lnTo>
                  <a:pt x="9925304" y="13588"/>
                </a:lnTo>
                <a:lnTo>
                  <a:pt x="9925304" y="271907"/>
                </a:lnTo>
                <a:lnTo>
                  <a:pt x="10021951" y="271907"/>
                </a:lnTo>
                <a:lnTo>
                  <a:pt x="10021951" y="13588"/>
                </a:lnTo>
                <a:lnTo>
                  <a:pt x="10021951" y="11937"/>
                </a:lnTo>
                <a:lnTo>
                  <a:pt x="10028809" y="6603"/>
                </a:lnTo>
                <a:lnTo>
                  <a:pt x="10031222" y="5841"/>
                </a:lnTo>
                <a:lnTo>
                  <a:pt x="10034524" y="5207"/>
                </a:lnTo>
                <a:lnTo>
                  <a:pt x="10038588" y="4825"/>
                </a:lnTo>
                <a:lnTo>
                  <a:pt x="10042525" y="4445"/>
                </a:lnTo>
                <a:lnTo>
                  <a:pt x="10047605" y="4190"/>
                </a:lnTo>
                <a:lnTo>
                  <a:pt x="10053701" y="4190"/>
                </a:lnTo>
                <a:lnTo>
                  <a:pt x="10059670" y="4190"/>
                </a:lnTo>
                <a:lnTo>
                  <a:pt x="10064623" y="4445"/>
                </a:lnTo>
                <a:lnTo>
                  <a:pt x="10068560" y="4825"/>
                </a:lnTo>
                <a:lnTo>
                  <a:pt x="10072624" y="5207"/>
                </a:lnTo>
                <a:lnTo>
                  <a:pt x="10075926" y="5841"/>
                </a:lnTo>
                <a:lnTo>
                  <a:pt x="10078339" y="6603"/>
                </a:lnTo>
                <a:lnTo>
                  <a:pt x="10080879" y="7238"/>
                </a:lnTo>
                <a:lnTo>
                  <a:pt x="10082657" y="8255"/>
                </a:lnTo>
                <a:lnTo>
                  <a:pt x="10083800" y="9398"/>
                </a:lnTo>
                <a:lnTo>
                  <a:pt x="10084943" y="10540"/>
                </a:lnTo>
                <a:lnTo>
                  <a:pt x="10085451" y="11937"/>
                </a:lnTo>
                <a:lnTo>
                  <a:pt x="10085451" y="13588"/>
                </a:lnTo>
                <a:lnTo>
                  <a:pt x="10085451" y="304164"/>
                </a:lnTo>
                <a:lnTo>
                  <a:pt x="10085451" y="311150"/>
                </a:lnTo>
                <a:lnTo>
                  <a:pt x="10083927" y="316230"/>
                </a:lnTo>
                <a:lnTo>
                  <a:pt x="10080625" y="319659"/>
                </a:lnTo>
                <a:lnTo>
                  <a:pt x="10077323" y="322961"/>
                </a:lnTo>
                <a:lnTo>
                  <a:pt x="10072751" y="324612"/>
                </a:lnTo>
                <a:lnTo>
                  <a:pt x="10066782" y="324612"/>
                </a:lnTo>
                <a:lnTo>
                  <a:pt x="9721469" y="324612"/>
                </a:lnTo>
                <a:lnTo>
                  <a:pt x="9715627" y="324612"/>
                </a:lnTo>
                <a:lnTo>
                  <a:pt x="9711055" y="322961"/>
                </a:lnTo>
                <a:lnTo>
                  <a:pt x="9707499" y="319659"/>
                </a:lnTo>
                <a:lnTo>
                  <a:pt x="9703943" y="316230"/>
                </a:lnTo>
                <a:lnTo>
                  <a:pt x="9702165" y="311150"/>
                </a:lnTo>
                <a:lnTo>
                  <a:pt x="9702165" y="304164"/>
                </a:lnTo>
                <a:lnTo>
                  <a:pt x="9702165" y="13588"/>
                </a:lnTo>
                <a:lnTo>
                  <a:pt x="9702165" y="11937"/>
                </a:lnTo>
                <a:lnTo>
                  <a:pt x="9702800" y="10540"/>
                </a:lnTo>
                <a:lnTo>
                  <a:pt x="9703816" y="9398"/>
                </a:lnTo>
                <a:lnTo>
                  <a:pt x="9704832" y="8255"/>
                </a:lnTo>
                <a:lnTo>
                  <a:pt x="9706610" y="7238"/>
                </a:lnTo>
                <a:lnTo>
                  <a:pt x="9709150" y="6603"/>
                </a:lnTo>
                <a:lnTo>
                  <a:pt x="9711563" y="5841"/>
                </a:lnTo>
                <a:lnTo>
                  <a:pt x="9714865" y="5207"/>
                </a:lnTo>
                <a:lnTo>
                  <a:pt x="9718929" y="4825"/>
                </a:lnTo>
                <a:lnTo>
                  <a:pt x="9723120" y="4445"/>
                </a:lnTo>
                <a:lnTo>
                  <a:pt x="9728073" y="4190"/>
                </a:lnTo>
                <a:lnTo>
                  <a:pt x="9734042" y="4190"/>
                </a:lnTo>
                <a:close/>
              </a:path>
              <a:path w="10643235" h="409575">
                <a:moveTo>
                  <a:pt x="9425051" y="4190"/>
                </a:moveTo>
                <a:lnTo>
                  <a:pt x="9432671" y="4190"/>
                </a:lnTo>
                <a:lnTo>
                  <a:pt x="9438894" y="4318"/>
                </a:lnTo>
                <a:lnTo>
                  <a:pt x="9510268" y="116077"/>
                </a:lnTo>
                <a:lnTo>
                  <a:pt x="9513935" y="123866"/>
                </a:lnTo>
                <a:lnTo>
                  <a:pt x="9530873" y="162575"/>
                </a:lnTo>
                <a:lnTo>
                  <a:pt x="9537192" y="178181"/>
                </a:lnTo>
                <a:lnTo>
                  <a:pt x="9537827" y="178181"/>
                </a:lnTo>
                <a:lnTo>
                  <a:pt x="9551201" y="138142"/>
                </a:lnTo>
                <a:lnTo>
                  <a:pt x="9560560" y="113157"/>
                </a:lnTo>
                <a:lnTo>
                  <a:pt x="9597263" y="15112"/>
                </a:lnTo>
                <a:lnTo>
                  <a:pt x="9606407" y="6223"/>
                </a:lnTo>
                <a:lnTo>
                  <a:pt x="9609074" y="5334"/>
                </a:lnTo>
                <a:lnTo>
                  <a:pt x="9612630" y="4825"/>
                </a:lnTo>
                <a:lnTo>
                  <a:pt x="9617202" y="4572"/>
                </a:lnTo>
                <a:lnTo>
                  <a:pt x="9621901" y="4318"/>
                </a:lnTo>
                <a:lnTo>
                  <a:pt x="9627870" y="4190"/>
                </a:lnTo>
                <a:lnTo>
                  <a:pt x="9635236" y="4190"/>
                </a:lnTo>
                <a:lnTo>
                  <a:pt x="9642856" y="4190"/>
                </a:lnTo>
                <a:lnTo>
                  <a:pt x="9665716" y="11049"/>
                </a:lnTo>
                <a:lnTo>
                  <a:pt x="9665589" y="13588"/>
                </a:lnTo>
                <a:lnTo>
                  <a:pt x="9577578" y="236600"/>
                </a:lnTo>
                <a:lnTo>
                  <a:pt x="9561504" y="272623"/>
                </a:lnTo>
                <a:lnTo>
                  <a:pt x="9539668" y="305054"/>
                </a:lnTo>
                <a:lnTo>
                  <a:pt x="9500344" y="327060"/>
                </a:lnTo>
                <a:lnTo>
                  <a:pt x="9475216" y="329311"/>
                </a:lnTo>
                <a:lnTo>
                  <a:pt x="9470898" y="329311"/>
                </a:lnTo>
                <a:lnTo>
                  <a:pt x="9466453" y="329057"/>
                </a:lnTo>
                <a:lnTo>
                  <a:pt x="9462262" y="328422"/>
                </a:lnTo>
                <a:lnTo>
                  <a:pt x="9457944" y="327913"/>
                </a:lnTo>
                <a:lnTo>
                  <a:pt x="9453880" y="327151"/>
                </a:lnTo>
                <a:lnTo>
                  <a:pt x="9450197" y="326136"/>
                </a:lnTo>
                <a:lnTo>
                  <a:pt x="9446387" y="325120"/>
                </a:lnTo>
                <a:lnTo>
                  <a:pt x="9431020" y="315213"/>
                </a:lnTo>
                <a:lnTo>
                  <a:pt x="9430258" y="313816"/>
                </a:lnTo>
                <a:lnTo>
                  <a:pt x="9429623" y="311912"/>
                </a:lnTo>
                <a:lnTo>
                  <a:pt x="9429242" y="309625"/>
                </a:lnTo>
                <a:lnTo>
                  <a:pt x="9428734" y="307339"/>
                </a:lnTo>
                <a:lnTo>
                  <a:pt x="9428353" y="304419"/>
                </a:lnTo>
                <a:lnTo>
                  <a:pt x="9428099" y="300863"/>
                </a:lnTo>
                <a:lnTo>
                  <a:pt x="9427845" y="297307"/>
                </a:lnTo>
                <a:lnTo>
                  <a:pt x="9427718" y="292988"/>
                </a:lnTo>
                <a:lnTo>
                  <a:pt x="9427718" y="287655"/>
                </a:lnTo>
                <a:lnTo>
                  <a:pt x="9427718" y="278130"/>
                </a:lnTo>
                <a:lnTo>
                  <a:pt x="9428353" y="271399"/>
                </a:lnTo>
                <a:lnTo>
                  <a:pt x="9429750" y="267335"/>
                </a:lnTo>
                <a:lnTo>
                  <a:pt x="9431147" y="263271"/>
                </a:lnTo>
                <a:lnTo>
                  <a:pt x="9433433" y="261238"/>
                </a:lnTo>
                <a:lnTo>
                  <a:pt x="9436354" y="261238"/>
                </a:lnTo>
                <a:lnTo>
                  <a:pt x="9437751" y="261238"/>
                </a:lnTo>
                <a:lnTo>
                  <a:pt x="9439402" y="261874"/>
                </a:lnTo>
                <a:lnTo>
                  <a:pt x="9441307" y="263016"/>
                </a:lnTo>
                <a:lnTo>
                  <a:pt x="9443085" y="264160"/>
                </a:lnTo>
                <a:lnTo>
                  <a:pt x="9445244" y="265430"/>
                </a:lnTo>
                <a:lnTo>
                  <a:pt x="9447784" y="266700"/>
                </a:lnTo>
                <a:lnTo>
                  <a:pt x="9450324" y="268097"/>
                </a:lnTo>
                <a:lnTo>
                  <a:pt x="9453245" y="269239"/>
                </a:lnTo>
                <a:lnTo>
                  <a:pt x="9456674" y="270256"/>
                </a:lnTo>
                <a:lnTo>
                  <a:pt x="9459976" y="271399"/>
                </a:lnTo>
                <a:lnTo>
                  <a:pt x="9464040" y="271907"/>
                </a:lnTo>
                <a:lnTo>
                  <a:pt x="9468612" y="271907"/>
                </a:lnTo>
                <a:lnTo>
                  <a:pt x="9472041" y="271907"/>
                </a:lnTo>
                <a:lnTo>
                  <a:pt x="9475216" y="271525"/>
                </a:lnTo>
                <a:lnTo>
                  <a:pt x="9494520" y="257428"/>
                </a:lnTo>
                <a:lnTo>
                  <a:pt x="9497187" y="253619"/>
                </a:lnTo>
                <a:lnTo>
                  <a:pt x="9499981" y="248538"/>
                </a:lnTo>
                <a:lnTo>
                  <a:pt x="9502902" y="242315"/>
                </a:lnTo>
                <a:lnTo>
                  <a:pt x="9397873" y="28575"/>
                </a:lnTo>
                <a:lnTo>
                  <a:pt x="9395587" y="23495"/>
                </a:lnTo>
                <a:lnTo>
                  <a:pt x="9394190" y="19303"/>
                </a:lnTo>
                <a:lnTo>
                  <a:pt x="9393809" y="16128"/>
                </a:lnTo>
                <a:lnTo>
                  <a:pt x="9393428" y="12953"/>
                </a:lnTo>
                <a:lnTo>
                  <a:pt x="9394190" y="10413"/>
                </a:lnTo>
                <a:lnTo>
                  <a:pt x="9396095" y="8636"/>
                </a:lnTo>
                <a:lnTo>
                  <a:pt x="9398127" y="6858"/>
                </a:lnTo>
                <a:lnTo>
                  <a:pt x="9401429" y="5587"/>
                </a:lnTo>
                <a:lnTo>
                  <a:pt x="9406128" y="5080"/>
                </a:lnTo>
                <a:lnTo>
                  <a:pt x="9410827" y="4445"/>
                </a:lnTo>
                <a:lnTo>
                  <a:pt x="9417050" y="4190"/>
                </a:lnTo>
                <a:lnTo>
                  <a:pt x="9425051" y="4190"/>
                </a:lnTo>
                <a:close/>
              </a:path>
              <a:path w="10643235" h="409575">
                <a:moveTo>
                  <a:pt x="8639429" y="4190"/>
                </a:moveTo>
                <a:lnTo>
                  <a:pt x="8645779" y="4190"/>
                </a:lnTo>
                <a:lnTo>
                  <a:pt x="8650986" y="4445"/>
                </a:lnTo>
                <a:lnTo>
                  <a:pt x="8655177" y="4825"/>
                </a:lnTo>
                <a:lnTo>
                  <a:pt x="8659241" y="5207"/>
                </a:lnTo>
                <a:lnTo>
                  <a:pt x="8662543" y="5841"/>
                </a:lnTo>
                <a:lnTo>
                  <a:pt x="8664956" y="6731"/>
                </a:lnTo>
                <a:lnTo>
                  <a:pt x="8667496" y="7493"/>
                </a:lnTo>
                <a:lnTo>
                  <a:pt x="8669147" y="8509"/>
                </a:lnTo>
                <a:lnTo>
                  <a:pt x="8670163" y="9778"/>
                </a:lnTo>
                <a:lnTo>
                  <a:pt x="8671179" y="10922"/>
                </a:lnTo>
                <a:lnTo>
                  <a:pt x="8671687" y="12446"/>
                </a:lnTo>
                <a:lnTo>
                  <a:pt x="8671687" y="14097"/>
                </a:lnTo>
                <a:lnTo>
                  <a:pt x="8671687" y="183134"/>
                </a:lnTo>
                <a:lnTo>
                  <a:pt x="8671687" y="188468"/>
                </a:lnTo>
                <a:lnTo>
                  <a:pt x="8671560" y="194056"/>
                </a:lnTo>
                <a:lnTo>
                  <a:pt x="8671433" y="199898"/>
                </a:lnTo>
                <a:lnTo>
                  <a:pt x="8671306" y="205866"/>
                </a:lnTo>
                <a:lnTo>
                  <a:pt x="8671052" y="211582"/>
                </a:lnTo>
                <a:lnTo>
                  <a:pt x="8670671" y="217170"/>
                </a:lnTo>
                <a:lnTo>
                  <a:pt x="8671179" y="217170"/>
                </a:lnTo>
                <a:lnTo>
                  <a:pt x="8673973" y="212216"/>
                </a:lnTo>
                <a:lnTo>
                  <a:pt x="8677529" y="206375"/>
                </a:lnTo>
                <a:lnTo>
                  <a:pt x="8681720" y="199389"/>
                </a:lnTo>
                <a:lnTo>
                  <a:pt x="8686038" y="192532"/>
                </a:lnTo>
                <a:lnTo>
                  <a:pt x="8690483" y="185800"/>
                </a:lnTo>
                <a:lnTo>
                  <a:pt x="8695055" y="179197"/>
                </a:lnTo>
                <a:lnTo>
                  <a:pt x="8806053" y="13843"/>
                </a:lnTo>
                <a:lnTo>
                  <a:pt x="8807196" y="12191"/>
                </a:lnTo>
                <a:lnTo>
                  <a:pt x="8808339" y="10795"/>
                </a:lnTo>
                <a:lnTo>
                  <a:pt x="8809736" y="9525"/>
                </a:lnTo>
                <a:lnTo>
                  <a:pt x="8811006" y="8255"/>
                </a:lnTo>
                <a:lnTo>
                  <a:pt x="8812784" y="7238"/>
                </a:lnTo>
                <a:lnTo>
                  <a:pt x="8814943" y="6476"/>
                </a:lnTo>
                <a:lnTo>
                  <a:pt x="8817229" y="5587"/>
                </a:lnTo>
                <a:lnTo>
                  <a:pt x="8820023" y="5080"/>
                </a:lnTo>
                <a:lnTo>
                  <a:pt x="8823198" y="4699"/>
                </a:lnTo>
                <a:lnTo>
                  <a:pt x="8826500" y="4318"/>
                </a:lnTo>
                <a:lnTo>
                  <a:pt x="8830691" y="4190"/>
                </a:lnTo>
                <a:lnTo>
                  <a:pt x="8835771" y="4190"/>
                </a:lnTo>
                <a:lnTo>
                  <a:pt x="8842121" y="4190"/>
                </a:lnTo>
                <a:lnTo>
                  <a:pt x="8860282" y="6731"/>
                </a:lnTo>
                <a:lnTo>
                  <a:pt x="8862568" y="7493"/>
                </a:lnTo>
                <a:lnTo>
                  <a:pt x="8864092" y="8509"/>
                </a:lnTo>
                <a:lnTo>
                  <a:pt x="8864981" y="9778"/>
                </a:lnTo>
                <a:lnTo>
                  <a:pt x="8865997" y="10922"/>
                </a:lnTo>
                <a:lnTo>
                  <a:pt x="8866378" y="12446"/>
                </a:lnTo>
                <a:lnTo>
                  <a:pt x="8866378" y="14350"/>
                </a:lnTo>
                <a:lnTo>
                  <a:pt x="8866378" y="316230"/>
                </a:lnTo>
                <a:lnTo>
                  <a:pt x="8866378" y="317881"/>
                </a:lnTo>
                <a:lnTo>
                  <a:pt x="8865870" y="319405"/>
                </a:lnTo>
                <a:lnTo>
                  <a:pt x="8864727" y="320548"/>
                </a:lnTo>
                <a:lnTo>
                  <a:pt x="8863711" y="321818"/>
                </a:lnTo>
                <a:lnTo>
                  <a:pt x="8849487" y="325500"/>
                </a:lnTo>
                <a:lnTo>
                  <a:pt x="8845296" y="325882"/>
                </a:lnTo>
                <a:lnTo>
                  <a:pt x="8840089" y="326136"/>
                </a:lnTo>
                <a:lnTo>
                  <a:pt x="8833866" y="326136"/>
                </a:lnTo>
                <a:lnTo>
                  <a:pt x="8827643" y="326136"/>
                </a:lnTo>
                <a:lnTo>
                  <a:pt x="8822436" y="325882"/>
                </a:lnTo>
                <a:lnTo>
                  <a:pt x="8818245" y="325500"/>
                </a:lnTo>
                <a:lnTo>
                  <a:pt x="8814054" y="325120"/>
                </a:lnTo>
                <a:lnTo>
                  <a:pt x="8803259" y="320548"/>
                </a:lnTo>
                <a:lnTo>
                  <a:pt x="8802243" y="319405"/>
                </a:lnTo>
                <a:lnTo>
                  <a:pt x="8801862" y="317881"/>
                </a:lnTo>
                <a:lnTo>
                  <a:pt x="8801862" y="316230"/>
                </a:lnTo>
                <a:lnTo>
                  <a:pt x="8801862" y="148209"/>
                </a:lnTo>
                <a:lnTo>
                  <a:pt x="8801862" y="141732"/>
                </a:lnTo>
                <a:lnTo>
                  <a:pt x="8801862" y="135509"/>
                </a:lnTo>
                <a:lnTo>
                  <a:pt x="8802116" y="129286"/>
                </a:lnTo>
                <a:lnTo>
                  <a:pt x="8802243" y="123189"/>
                </a:lnTo>
                <a:lnTo>
                  <a:pt x="8802497" y="117728"/>
                </a:lnTo>
                <a:lnTo>
                  <a:pt x="8802751" y="112902"/>
                </a:lnTo>
                <a:lnTo>
                  <a:pt x="8802243" y="112902"/>
                </a:lnTo>
                <a:lnTo>
                  <a:pt x="8800973" y="115188"/>
                </a:lnTo>
                <a:lnTo>
                  <a:pt x="8799449" y="117856"/>
                </a:lnTo>
                <a:lnTo>
                  <a:pt x="8797671" y="120903"/>
                </a:lnTo>
                <a:lnTo>
                  <a:pt x="8795766" y="123951"/>
                </a:lnTo>
                <a:lnTo>
                  <a:pt x="8793861" y="127126"/>
                </a:lnTo>
                <a:lnTo>
                  <a:pt x="8791829" y="130556"/>
                </a:lnTo>
                <a:lnTo>
                  <a:pt x="8789797" y="133858"/>
                </a:lnTo>
                <a:lnTo>
                  <a:pt x="8787638" y="137413"/>
                </a:lnTo>
                <a:lnTo>
                  <a:pt x="8785352" y="140843"/>
                </a:lnTo>
                <a:lnTo>
                  <a:pt x="8782939" y="144399"/>
                </a:lnTo>
                <a:lnTo>
                  <a:pt x="8780653" y="147827"/>
                </a:lnTo>
                <a:lnTo>
                  <a:pt x="8778367" y="151130"/>
                </a:lnTo>
                <a:lnTo>
                  <a:pt x="8667496" y="316484"/>
                </a:lnTo>
                <a:lnTo>
                  <a:pt x="8666099" y="318262"/>
                </a:lnTo>
                <a:lnTo>
                  <a:pt x="8657971" y="324231"/>
                </a:lnTo>
                <a:lnTo>
                  <a:pt x="8655812" y="324993"/>
                </a:lnTo>
                <a:lnTo>
                  <a:pt x="8653018" y="325500"/>
                </a:lnTo>
                <a:lnTo>
                  <a:pt x="8649843" y="325755"/>
                </a:lnTo>
                <a:lnTo>
                  <a:pt x="8646668" y="326009"/>
                </a:lnTo>
                <a:lnTo>
                  <a:pt x="8642477" y="326136"/>
                </a:lnTo>
                <a:lnTo>
                  <a:pt x="8637397" y="326136"/>
                </a:lnTo>
                <a:lnTo>
                  <a:pt x="8631047" y="326136"/>
                </a:lnTo>
                <a:lnTo>
                  <a:pt x="8625840" y="325882"/>
                </a:lnTo>
                <a:lnTo>
                  <a:pt x="8621903" y="325500"/>
                </a:lnTo>
                <a:lnTo>
                  <a:pt x="8617966" y="325120"/>
                </a:lnTo>
                <a:lnTo>
                  <a:pt x="8606790" y="317626"/>
                </a:lnTo>
                <a:lnTo>
                  <a:pt x="8606790" y="315722"/>
                </a:lnTo>
                <a:lnTo>
                  <a:pt x="8606790" y="14097"/>
                </a:lnTo>
                <a:lnTo>
                  <a:pt x="8606790" y="12446"/>
                </a:lnTo>
                <a:lnTo>
                  <a:pt x="8607425" y="10922"/>
                </a:lnTo>
                <a:lnTo>
                  <a:pt x="8608441" y="9778"/>
                </a:lnTo>
                <a:lnTo>
                  <a:pt x="8609457" y="8509"/>
                </a:lnTo>
                <a:lnTo>
                  <a:pt x="8611362" y="7493"/>
                </a:lnTo>
                <a:lnTo>
                  <a:pt x="8613902" y="6731"/>
                </a:lnTo>
                <a:lnTo>
                  <a:pt x="8616442" y="5841"/>
                </a:lnTo>
                <a:lnTo>
                  <a:pt x="8619744" y="5207"/>
                </a:lnTo>
                <a:lnTo>
                  <a:pt x="8623808" y="4825"/>
                </a:lnTo>
                <a:lnTo>
                  <a:pt x="8627999" y="4445"/>
                </a:lnTo>
                <a:lnTo>
                  <a:pt x="8633079" y="4190"/>
                </a:lnTo>
                <a:lnTo>
                  <a:pt x="8639429" y="4190"/>
                </a:lnTo>
                <a:close/>
              </a:path>
              <a:path w="10643235" h="409575">
                <a:moveTo>
                  <a:pt x="7029704" y="4190"/>
                </a:moveTo>
                <a:lnTo>
                  <a:pt x="7036054" y="4190"/>
                </a:lnTo>
                <a:lnTo>
                  <a:pt x="7041260" y="4445"/>
                </a:lnTo>
                <a:lnTo>
                  <a:pt x="7060438" y="10160"/>
                </a:lnTo>
                <a:lnTo>
                  <a:pt x="7061454" y="11430"/>
                </a:lnTo>
                <a:lnTo>
                  <a:pt x="7061962" y="12953"/>
                </a:lnTo>
                <a:lnTo>
                  <a:pt x="7061962" y="14605"/>
                </a:lnTo>
                <a:lnTo>
                  <a:pt x="7061962" y="131699"/>
                </a:lnTo>
                <a:lnTo>
                  <a:pt x="7181215" y="131699"/>
                </a:lnTo>
                <a:lnTo>
                  <a:pt x="7181215" y="14605"/>
                </a:lnTo>
                <a:lnTo>
                  <a:pt x="7181215" y="12953"/>
                </a:lnTo>
                <a:lnTo>
                  <a:pt x="7181723" y="11430"/>
                </a:lnTo>
                <a:lnTo>
                  <a:pt x="7182866" y="10160"/>
                </a:lnTo>
                <a:lnTo>
                  <a:pt x="7183882" y="8762"/>
                </a:lnTo>
                <a:lnTo>
                  <a:pt x="7207377" y="4190"/>
                </a:lnTo>
                <a:lnTo>
                  <a:pt x="7213727" y="4190"/>
                </a:lnTo>
                <a:lnTo>
                  <a:pt x="7220077" y="4190"/>
                </a:lnTo>
                <a:lnTo>
                  <a:pt x="7244460" y="10160"/>
                </a:lnTo>
                <a:lnTo>
                  <a:pt x="7245477" y="11430"/>
                </a:lnTo>
                <a:lnTo>
                  <a:pt x="7246112" y="12953"/>
                </a:lnTo>
                <a:lnTo>
                  <a:pt x="7246112" y="14605"/>
                </a:lnTo>
                <a:lnTo>
                  <a:pt x="7246112" y="315722"/>
                </a:lnTo>
                <a:lnTo>
                  <a:pt x="7246112" y="317373"/>
                </a:lnTo>
                <a:lnTo>
                  <a:pt x="7245477" y="318897"/>
                </a:lnTo>
                <a:lnTo>
                  <a:pt x="7244460" y="320166"/>
                </a:lnTo>
                <a:lnTo>
                  <a:pt x="7243445" y="321563"/>
                </a:lnTo>
                <a:lnTo>
                  <a:pt x="7220077" y="326136"/>
                </a:lnTo>
                <a:lnTo>
                  <a:pt x="7213727" y="326136"/>
                </a:lnTo>
                <a:lnTo>
                  <a:pt x="7207377" y="326136"/>
                </a:lnTo>
                <a:lnTo>
                  <a:pt x="7202043" y="325882"/>
                </a:lnTo>
                <a:lnTo>
                  <a:pt x="7197852" y="325374"/>
                </a:lnTo>
                <a:lnTo>
                  <a:pt x="7193660" y="324865"/>
                </a:lnTo>
                <a:lnTo>
                  <a:pt x="7182866" y="320166"/>
                </a:lnTo>
                <a:lnTo>
                  <a:pt x="7181723" y="318897"/>
                </a:lnTo>
                <a:lnTo>
                  <a:pt x="7181215" y="317373"/>
                </a:lnTo>
                <a:lnTo>
                  <a:pt x="7181215" y="315722"/>
                </a:lnTo>
                <a:lnTo>
                  <a:pt x="7181215" y="186816"/>
                </a:lnTo>
                <a:lnTo>
                  <a:pt x="7061962" y="186816"/>
                </a:lnTo>
                <a:lnTo>
                  <a:pt x="7061962" y="315722"/>
                </a:lnTo>
                <a:lnTo>
                  <a:pt x="7061962" y="317373"/>
                </a:lnTo>
                <a:lnTo>
                  <a:pt x="7061454" y="318897"/>
                </a:lnTo>
                <a:lnTo>
                  <a:pt x="7060438" y="320166"/>
                </a:lnTo>
                <a:lnTo>
                  <a:pt x="7059422" y="321563"/>
                </a:lnTo>
                <a:lnTo>
                  <a:pt x="7036054" y="326136"/>
                </a:lnTo>
                <a:lnTo>
                  <a:pt x="7029704" y="326136"/>
                </a:lnTo>
                <a:lnTo>
                  <a:pt x="7023354" y="326136"/>
                </a:lnTo>
                <a:lnTo>
                  <a:pt x="6998716" y="320166"/>
                </a:lnTo>
                <a:lnTo>
                  <a:pt x="6997700" y="318897"/>
                </a:lnTo>
                <a:lnTo>
                  <a:pt x="6997065" y="317373"/>
                </a:lnTo>
                <a:lnTo>
                  <a:pt x="6997065" y="315722"/>
                </a:lnTo>
                <a:lnTo>
                  <a:pt x="6997065" y="14605"/>
                </a:lnTo>
                <a:lnTo>
                  <a:pt x="6997065" y="12953"/>
                </a:lnTo>
                <a:lnTo>
                  <a:pt x="6997700" y="11430"/>
                </a:lnTo>
                <a:lnTo>
                  <a:pt x="6998716" y="10160"/>
                </a:lnTo>
                <a:lnTo>
                  <a:pt x="6999732" y="8762"/>
                </a:lnTo>
                <a:lnTo>
                  <a:pt x="7023354" y="4190"/>
                </a:lnTo>
                <a:lnTo>
                  <a:pt x="7029704" y="4190"/>
                </a:lnTo>
                <a:close/>
              </a:path>
              <a:path w="10643235" h="409575">
                <a:moveTo>
                  <a:pt x="6239129" y="4190"/>
                </a:moveTo>
                <a:lnTo>
                  <a:pt x="6245479" y="4190"/>
                </a:lnTo>
                <a:lnTo>
                  <a:pt x="6250685" y="4445"/>
                </a:lnTo>
                <a:lnTo>
                  <a:pt x="6254877" y="4825"/>
                </a:lnTo>
                <a:lnTo>
                  <a:pt x="6258941" y="5207"/>
                </a:lnTo>
                <a:lnTo>
                  <a:pt x="6262243" y="5841"/>
                </a:lnTo>
                <a:lnTo>
                  <a:pt x="6264656" y="6731"/>
                </a:lnTo>
                <a:lnTo>
                  <a:pt x="6267196" y="7493"/>
                </a:lnTo>
                <a:lnTo>
                  <a:pt x="6268847" y="8509"/>
                </a:lnTo>
                <a:lnTo>
                  <a:pt x="6269863" y="9778"/>
                </a:lnTo>
                <a:lnTo>
                  <a:pt x="6270879" y="10922"/>
                </a:lnTo>
                <a:lnTo>
                  <a:pt x="6271387" y="12446"/>
                </a:lnTo>
                <a:lnTo>
                  <a:pt x="6271387" y="14097"/>
                </a:lnTo>
                <a:lnTo>
                  <a:pt x="6271387" y="183134"/>
                </a:lnTo>
                <a:lnTo>
                  <a:pt x="6271387" y="188468"/>
                </a:lnTo>
                <a:lnTo>
                  <a:pt x="6271259" y="194056"/>
                </a:lnTo>
                <a:lnTo>
                  <a:pt x="6271133" y="199898"/>
                </a:lnTo>
                <a:lnTo>
                  <a:pt x="6271006" y="205866"/>
                </a:lnTo>
                <a:lnTo>
                  <a:pt x="6270752" y="211582"/>
                </a:lnTo>
                <a:lnTo>
                  <a:pt x="6270371" y="217170"/>
                </a:lnTo>
                <a:lnTo>
                  <a:pt x="6270879" y="217170"/>
                </a:lnTo>
                <a:lnTo>
                  <a:pt x="6273673" y="212216"/>
                </a:lnTo>
                <a:lnTo>
                  <a:pt x="6277229" y="206375"/>
                </a:lnTo>
                <a:lnTo>
                  <a:pt x="6281420" y="199389"/>
                </a:lnTo>
                <a:lnTo>
                  <a:pt x="6285738" y="192532"/>
                </a:lnTo>
                <a:lnTo>
                  <a:pt x="6290183" y="185800"/>
                </a:lnTo>
                <a:lnTo>
                  <a:pt x="6294755" y="179197"/>
                </a:lnTo>
                <a:lnTo>
                  <a:pt x="6405753" y="13843"/>
                </a:lnTo>
                <a:lnTo>
                  <a:pt x="6406896" y="12191"/>
                </a:lnTo>
                <a:lnTo>
                  <a:pt x="6408039" y="10795"/>
                </a:lnTo>
                <a:lnTo>
                  <a:pt x="6409435" y="9525"/>
                </a:lnTo>
                <a:lnTo>
                  <a:pt x="6410706" y="8255"/>
                </a:lnTo>
                <a:lnTo>
                  <a:pt x="6412483" y="7238"/>
                </a:lnTo>
                <a:lnTo>
                  <a:pt x="6414643" y="6476"/>
                </a:lnTo>
                <a:lnTo>
                  <a:pt x="6416929" y="5587"/>
                </a:lnTo>
                <a:lnTo>
                  <a:pt x="6419723" y="5080"/>
                </a:lnTo>
                <a:lnTo>
                  <a:pt x="6422898" y="4699"/>
                </a:lnTo>
                <a:lnTo>
                  <a:pt x="6426200" y="4318"/>
                </a:lnTo>
                <a:lnTo>
                  <a:pt x="6430391" y="4190"/>
                </a:lnTo>
                <a:lnTo>
                  <a:pt x="6435471" y="4190"/>
                </a:lnTo>
                <a:lnTo>
                  <a:pt x="6441821" y="4190"/>
                </a:lnTo>
                <a:lnTo>
                  <a:pt x="6459982" y="6731"/>
                </a:lnTo>
                <a:lnTo>
                  <a:pt x="6462268" y="7493"/>
                </a:lnTo>
                <a:lnTo>
                  <a:pt x="6463792" y="8509"/>
                </a:lnTo>
                <a:lnTo>
                  <a:pt x="6464681" y="9778"/>
                </a:lnTo>
                <a:lnTo>
                  <a:pt x="6465697" y="10922"/>
                </a:lnTo>
                <a:lnTo>
                  <a:pt x="6466078" y="12446"/>
                </a:lnTo>
                <a:lnTo>
                  <a:pt x="6466078" y="14350"/>
                </a:lnTo>
                <a:lnTo>
                  <a:pt x="6466078" y="316230"/>
                </a:lnTo>
                <a:lnTo>
                  <a:pt x="6466078" y="317881"/>
                </a:lnTo>
                <a:lnTo>
                  <a:pt x="6465570" y="319405"/>
                </a:lnTo>
                <a:lnTo>
                  <a:pt x="6464427" y="320548"/>
                </a:lnTo>
                <a:lnTo>
                  <a:pt x="6463410" y="321818"/>
                </a:lnTo>
                <a:lnTo>
                  <a:pt x="6449187" y="325500"/>
                </a:lnTo>
                <a:lnTo>
                  <a:pt x="6444996" y="325882"/>
                </a:lnTo>
                <a:lnTo>
                  <a:pt x="6439789" y="326136"/>
                </a:lnTo>
                <a:lnTo>
                  <a:pt x="6433566" y="326136"/>
                </a:lnTo>
                <a:lnTo>
                  <a:pt x="6427343" y="326136"/>
                </a:lnTo>
                <a:lnTo>
                  <a:pt x="6422135" y="325882"/>
                </a:lnTo>
                <a:lnTo>
                  <a:pt x="6417945" y="325500"/>
                </a:lnTo>
                <a:lnTo>
                  <a:pt x="6413754" y="325120"/>
                </a:lnTo>
                <a:lnTo>
                  <a:pt x="6402958" y="320548"/>
                </a:lnTo>
                <a:lnTo>
                  <a:pt x="6401943" y="319405"/>
                </a:lnTo>
                <a:lnTo>
                  <a:pt x="6401562" y="317881"/>
                </a:lnTo>
                <a:lnTo>
                  <a:pt x="6401562" y="316230"/>
                </a:lnTo>
                <a:lnTo>
                  <a:pt x="6401562" y="148209"/>
                </a:lnTo>
                <a:lnTo>
                  <a:pt x="6401562" y="141732"/>
                </a:lnTo>
                <a:lnTo>
                  <a:pt x="6401562" y="135509"/>
                </a:lnTo>
                <a:lnTo>
                  <a:pt x="6401816" y="129286"/>
                </a:lnTo>
                <a:lnTo>
                  <a:pt x="6401943" y="123189"/>
                </a:lnTo>
                <a:lnTo>
                  <a:pt x="6402197" y="117728"/>
                </a:lnTo>
                <a:lnTo>
                  <a:pt x="6402451" y="112902"/>
                </a:lnTo>
                <a:lnTo>
                  <a:pt x="6401943" y="112902"/>
                </a:lnTo>
                <a:lnTo>
                  <a:pt x="6400673" y="115188"/>
                </a:lnTo>
                <a:lnTo>
                  <a:pt x="6399149" y="117856"/>
                </a:lnTo>
                <a:lnTo>
                  <a:pt x="6397371" y="120903"/>
                </a:lnTo>
                <a:lnTo>
                  <a:pt x="6395466" y="123951"/>
                </a:lnTo>
                <a:lnTo>
                  <a:pt x="6393560" y="127126"/>
                </a:lnTo>
                <a:lnTo>
                  <a:pt x="6391529" y="130556"/>
                </a:lnTo>
                <a:lnTo>
                  <a:pt x="6389497" y="133858"/>
                </a:lnTo>
                <a:lnTo>
                  <a:pt x="6387338" y="137413"/>
                </a:lnTo>
                <a:lnTo>
                  <a:pt x="6385052" y="140843"/>
                </a:lnTo>
                <a:lnTo>
                  <a:pt x="6382639" y="144399"/>
                </a:lnTo>
                <a:lnTo>
                  <a:pt x="6380353" y="147827"/>
                </a:lnTo>
                <a:lnTo>
                  <a:pt x="6378067" y="151130"/>
                </a:lnTo>
                <a:lnTo>
                  <a:pt x="6267196" y="316484"/>
                </a:lnTo>
                <a:lnTo>
                  <a:pt x="6265799" y="318262"/>
                </a:lnTo>
                <a:lnTo>
                  <a:pt x="6257671" y="324231"/>
                </a:lnTo>
                <a:lnTo>
                  <a:pt x="6255512" y="324993"/>
                </a:lnTo>
                <a:lnTo>
                  <a:pt x="6252718" y="325500"/>
                </a:lnTo>
                <a:lnTo>
                  <a:pt x="6249543" y="325755"/>
                </a:lnTo>
                <a:lnTo>
                  <a:pt x="6246368" y="326009"/>
                </a:lnTo>
                <a:lnTo>
                  <a:pt x="6242177" y="326136"/>
                </a:lnTo>
                <a:lnTo>
                  <a:pt x="6237097" y="326136"/>
                </a:lnTo>
                <a:lnTo>
                  <a:pt x="6230747" y="326136"/>
                </a:lnTo>
                <a:lnTo>
                  <a:pt x="6225540" y="325882"/>
                </a:lnTo>
                <a:lnTo>
                  <a:pt x="6221603" y="325500"/>
                </a:lnTo>
                <a:lnTo>
                  <a:pt x="6217666" y="325120"/>
                </a:lnTo>
                <a:lnTo>
                  <a:pt x="6207759" y="320421"/>
                </a:lnTo>
                <a:lnTo>
                  <a:pt x="6206998" y="319150"/>
                </a:lnTo>
                <a:lnTo>
                  <a:pt x="6206490" y="317626"/>
                </a:lnTo>
                <a:lnTo>
                  <a:pt x="6206490" y="315722"/>
                </a:lnTo>
                <a:lnTo>
                  <a:pt x="6206490" y="14097"/>
                </a:lnTo>
                <a:lnTo>
                  <a:pt x="6206490" y="12446"/>
                </a:lnTo>
                <a:lnTo>
                  <a:pt x="6207125" y="10922"/>
                </a:lnTo>
                <a:lnTo>
                  <a:pt x="6208141" y="9778"/>
                </a:lnTo>
                <a:lnTo>
                  <a:pt x="6209157" y="8509"/>
                </a:lnTo>
                <a:lnTo>
                  <a:pt x="6211062" y="7493"/>
                </a:lnTo>
                <a:lnTo>
                  <a:pt x="6213602" y="6731"/>
                </a:lnTo>
                <a:lnTo>
                  <a:pt x="6216142" y="5841"/>
                </a:lnTo>
                <a:lnTo>
                  <a:pt x="6219444" y="5207"/>
                </a:lnTo>
                <a:lnTo>
                  <a:pt x="6223508" y="4825"/>
                </a:lnTo>
                <a:lnTo>
                  <a:pt x="6227699" y="4445"/>
                </a:lnTo>
                <a:lnTo>
                  <a:pt x="6232779" y="4190"/>
                </a:lnTo>
                <a:lnTo>
                  <a:pt x="6239129" y="4190"/>
                </a:lnTo>
                <a:close/>
              </a:path>
              <a:path w="10643235" h="409575">
                <a:moveTo>
                  <a:pt x="5093462" y="4190"/>
                </a:moveTo>
                <a:lnTo>
                  <a:pt x="5103114" y="4190"/>
                </a:lnTo>
                <a:lnTo>
                  <a:pt x="5110861" y="4318"/>
                </a:lnTo>
                <a:lnTo>
                  <a:pt x="5116576" y="4572"/>
                </a:lnTo>
                <a:lnTo>
                  <a:pt x="5122291" y="4825"/>
                </a:lnTo>
                <a:lnTo>
                  <a:pt x="5126863" y="5334"/>
                </a:lnTo>
                <a:lnTo>
                  <a:pt x="5130038" y="6350"/>
                </a:lnTo>
                <a:lnTo>
                  <a:pt x="5133213" y="7238"/>
                </a:lnTo>
                <a:lnTo>
                  <a:pt x="5135499" y="8509"/>
                </a:lnTo>
                <a:lnTo>
                  <a:pt x="5136896" y="10413"/>
                </a:lnTo>
                <a:lnTo>
                  <a:pt x="5138293" y="12191"/>
                </a:lnTo>
                <a:lnTo>
                  <a:pt x="5139563" y="14605"/>
                </a:lnTo>
                <a:lnTo>
                  <a:pt x="5140452" y="17780"/>
                </a:lnTo>
                <a:lnTo>
                  <a:pt x="5239131" y="300482"/>
                </a:lnTo>
                <a:lnTo>
                  <a:pt x="5241036" y="306450"/>
                </a:lnTo>
                <a:lnTo>
                  <a:pt x="5242306" y="311150"/>
                </a:lnTo>
                <a:lnTo>
                  <a:pt x="5242814" y="314578"/>
                </a:lnTo>
                <a:lnTo>
                  <a:pt x="5243322" y="318008"/>
                </a:lnTo>
                <a:lnTo>
                  <a:pt x="5220335" y="326136"/>
                </a:lnTo>
                <a:lnTo>
                  <a:pt x="5212207" y="326136"/>
                </a:lnTo>
                <a:lnTo>
                  <a:pt x="5203825" y="326136"/>
                </a:lnTo>
                <a:lnTo>
                  <a:pt x="5181854" y="324231"/>
                </a:lnTo>
                <a:lnTo>
                  <a:pt x="5179441" y="323596"/>
                </a:lnTo>
                <a:lnTo>
                  <a:pt x="5177663" y="322452"/>
                </a:lnTo>
                <a:lnTo>
                  <a:pt x="5176774" y="321183"/>
                </a:lnTo>
                <a:lnTo>
                  <a:pt x="5175758" y="319913"/>
                </a:lnTo>
                <a:lnTo>
                  <a:pt x="5174869" y="318135"/>
                </a:lnTo>
                <a:lnTo>
                  <a:pt x="5174234" y="315975"/>
                </a:lnTo>
                <a:lnTo>
                  <a:pt x="5152771" y="251968"/>
                </a:lnTo>
                <a:lnTo>
                  <a:pt x="5033010" y="251968"/>
                </a:lnTo>
                <a:lnTo>
                  <a:pt x="5012817" y="314325"/>
                </a:lnTo>
                <a:lnTo>
                  <a:pt x="5012182" y="316611"/>
                </a:lnTo>
                <a:lnTo>
                  <a:pt x="5011293" y="318515"/>
                </a:lnTo>
                <a:lnTo>
                  <a:pt x="4994910" y="325627"/>
                </a:lnTo>
                <a:lnTo>
                  <a:pt x="4990592" y="326009"/>
                </a:lnTo>
                <a:lnTo>
                  <a:pt x="4984877" y="326136"/>
                </a:lnTo>
                <a:lnTo>
                  <a:pt x="4977765" y="326136"/>
                </a:lnTo>
                <a:lnTo>
                  <a:pt x="4970272" y="326136"/>
                </a:lnTo>
                <a:lnTo>
                  <a:pt x="4964303" y="325882"/>
                </a:lnTo>
                <a:lnTo>
                  <a:pt x="4960112" y="325374"/>
                </a:lnTo>
                <a:lnTo>
                  <a:pt x="4955794" y="324865"/>
                </a:lnTo>
                <a:lnTo>
                  <a:pt x="4952873" y="323723"/>
                </a:lnTo>
                <a:lnTo>
                  <a:pt x="4951222" y="321818"/>
                </a:lnTo>
                <a:lnTo>
                  <a:pt x="4949571" y="319913"/>
                </a:lnTo>
                <a:lnTo>
                  <a:pt x="4948936" y="317246"/>
                </a:lnTo>
                <a:lnTo>
                  <a:pt x="4949444" y="313816"/>
                </a:lnTo>
                <a:lnTo>
                  <a:pt x="4949952" y="310388"/>
                </a:lnTo>
                <a:lnTo>
                  <a:pt x="4951222" y="305688"/>
                </a:lnTo>
                <a:lnTo>
                  <a:pt x="4953127" y="299974"/>
                </a:lnTo>
                <a:lnTo>
                  <a:pt x="5051552" y="17018"/>
                </a:lnTo>
                <a:lnTo>
                  <a:pt x="5052441" y="14224"/>
                </a:lnTo>
                <a:lnTo>
                  <a:pt x="5053584" y="11937"/>
                </a:lnTo>
                <a:lnTo>
                  <a:pt x="5054981" y="10287"/>
                </a:lnTo>
                <a:lnTo>
                  <a:pt x="5056251" y="8509"/>
                </a:lnTo>
                <a:lnTo>
                  <a:pt x="5058410" y="7238"/>
                </a:lnTo>
                <a:lnTo>
                  <a:pt x="5061204" y="6350"/>
                </a:lnTo>
                <a:lnTo>
                  <a:pt x="5064125" y="5334"/>
                </a:lnTo>
                <a:lnTo>
                  <a:pt x="5068062" y="4825"/>
                </a:lnTo>
                <a:lnTo>
                  <a:pt x="5073142" y="4572"/>
                </a:lnTo>
                <a:lnTo>
                  <a:pt x="5078349" y="4318"/>
                </a:lnTo>
                <a:lnTo>
                  <a:pt x="5085080" y="4190"/>
                </a:lnTo>
                <a:lnTo>
                  <a:pt x="5093462" y="4190"/>
                </a:lnTo>
                <a:close/>
              </a:path>
              <a:path w="10643235" h="409575">
                <a:moveTo>
                  <a:pt x="4724654" y="4190"/>
                </a:moveTo>
                <a:lnTo>
                  <a:pt x="4731004" y="4190"/>
                </a:lnTo>
                <a:lnTo>
                  <a:pt x="4736211" y="4445"/>
                </a:lnTo>
                <a:lnTo>
                  <a:pt x="4740402" y="4825"/>
                </a:lnTo>
                <a:lnTo>
                  <a:pt x="4744466" y="5207"/>
                </a:lnTo>
                <a:lnTo>
                  <a:pt x="4747768" y="5841"/>
                </a:lnTo>
                <a:lnTo>
                  <a:pt x="4750181" y="6731"/>
                </a:lnTo>
                <a:lnTo>
                  <a:pt x="4752721" y="7493"/>
                </a:lnTo>
                <a:lnTo>
                  <a:pt x="4754372" y="8509"/>
                </a:lnTo>
                <a:lnTo>
                  <a:pt x="4755388" y="9778"/>
                </a:lnTo>
                <a:lnTo>
                  <a:pt x="4756404" y="10922"/>
                </a:lnTo>
                <a:lnTo>
                  <a:pt x="4756912" y="12446"/>
                </a:lnTo>
                <a:lnTo>
                  <a:pt x="4756912" y="14350"/>
                </a:lnTo>
                <a:lnTo>
                  <a:pt x="4756912" y="134112"/>
                </a:lnTo>
                <a:lnTo>
                  <a:pt x="4771390" y="134112"/>
                </a:lnTo>
                <a:lnTo>
                  <a:pt x="4778883" y="134112"/>
                </a:lnTo>
                <a:lnTo>
                  <a:pt x="4785360" y="133096"/>
                </a:lnTo>
                <a:lnTo>
                  <a:pt x="4818380" y="105156"/>
                </a:lnTo>
                <a:lnTo>
                  <a:pt x="4850511" y="16256"/>
                </a:lnTo>
                <a:lnTo>
                  <a:pt x="4851400" y="13970"/>
                </a:lnTo>
                <a:lnTo>
                  <a:pt x="4852416" y="12064"/>
                </a:lnTo>
                <a:lnTo>
                  <a:pt x="4853559" y="10540"/>
                </a:lnTo>
                <a:lnTo>
                  <a:pt x="4854702" y="8889"/>
                </a:lnTo>
                <a:lnTo>
                  <a:pt x="4878959" y="4190"/>
                </a:lnTo>
                <a:lnTo>
                  <a:pt x="4886071" y="4190"/>
                </a:lnTo>
                <a:lnTo>
                  <a:pt x="4892421" y="4190"/>
                </a:lnTo>
                <a:lnTo>
                  <a:pt x="4911852" y="6603"/>
                </a:lnTo>
                <a:lnTo>
                  <a:pt x="4914138" y="7238"/>
                </a:lnTo>
                <a:lnTo>
                  <a:pt x="4915789" y="8255"/>
                </a:lnTo>
                <a:lnTo>
                  <a:pt x="4916551" y="9525"/>
                </a:lnTo>
                <a:lnTo>
                  <a:pt x="4917440" y="10795"/>
                </a:lnTo>
                <a:lnTo>
                  <a:pt x="4917821" y="12319"/>
                </a:lnTo>
                <a:lnTo>
                  <a:pt x="4917821" y="14097"/>
                </a:lnTo>
                <a:lnTo>
                  <a:pt x="4917821" y="16256"/>
                </a:lnTo>
                <a:lnTo>
                  <a:pt x="4917440" y="18796"/>
                </a:lnTo>
                <a:lnTo>
                  <a:pt x="4916678" y="21971"/>
                </a:lnTo>
                <a:lnTo>
                  <a:pt x="4916043" y="25019"/>
                </a:lnTo>
                <a:lnTo>
                  <a:pt x="4891532" y="90932"/>
                </a:lnTo>
                <a:lnTo>
                  <a:pt x="4871593" y="131572"/>
                </a:lnTo>
                <a:lnTo>
                  <a:pt x="4867148" y="136651"/>
                </a:lnTo>
                <a:lnTo>
                  <a:pt x="4862830" y="141859"/>
                </a:lnTo>
                <a:lnTo>
                  <a:pt x="4837303" y="157480"/>
                </a:lnTo>
                <a:lnTo>
                  <a:pt x="4837303" y="157734"/>
                </a:lnTo>
                <a:lnTo>
                  <a:pt x="4843780" y="160527"/>
                </a:lnTo>
                <a:lnTo>
                  <a:pt x="4849749" y="163702"/>
                </a:lnTo>
                <a:lnTo>
                  <a:pt x="4855083" y="167259"/>
                </a:lnTo>
                <a:lnTo>
                  <a:pt x="4860417" y="170814"/>
                </a:lnTo>
                <a:lnTo>
                  <a:pt x="4865497" y="175260"/>
                </a:lnTo>
                <a:lnTo>
                  <a:pt x="4870196" y="180721"/>
                </a:lnTo>
                <a:lnTo>
                  <a:pt x="4874895" y="186182"/>
                </a:lnTo>
                <a:lnTo>
                  <a:pt x="4893300" y="221430"/>
                </a:lnTo>
                <a:lnTo>
                  <a:pt x="4922774" y="295783"/>
                </a:lnTo>
                <a:lnTo>
                  <a:pt x="4925441" y="302513"/>
                </a:lnTo>
                <a:lnTo>
                  <a:pt x="4926965" y="307213"/>
                </a:lnTo>
                <a:lnTo>
                  <a:pt x="4927473" y="309752"/>
                </a:lnTo>
                <a:lnTo>
                  <a:pt x="4927981" y="312293"/>
                </a:lnTo>
                <a:lnTo>
                  <a:pt x="4928235" y="314325"/>
                </a:lnTo>
                <a:lnTo>
                  <a:pt x="4928235" y="315975"/>
                </a:lnTo>
                <a:lnTo>
                  <a:pt x="4928235" y="317881"/>
                </a:lnTo>
                <a:lnTo>
                  <a:pt x="4927727" y="319405"/>
                </a:lnTo>
                <a:lnTo>
                  <a:pt x="4926711" y="320548"/>
                </a:lnTo>
                <a:lnTo>
                  <a:pt x="4925695" y="321818"/>
                </a:lnTo>
                <a:lnTo>
                  <a:pt x="4901438" y="326136"/>
                </a:lnTo>
                <a:lnTo>
                  <a:pt x="4894707" y="326136"/>
                </a:lnTo>
                <a:lnTo>
                  <a:pt x="4887595" y="326136"/>
                </a:lnTo>
                <a:lnTo>
                  <a:pt x="4881880" y="325882"/>
                </a:lnTo>
                <a:lnTo>
                  <a:pt x="4877562" y="325500"/>
                </a:lnTo>
                <a:lnTo>
                  <a:pt x="4873244" y="325120"/>
                </a:lnTo>
                <a:lnTo>
                  <a:pt x="4861179" y="319786"/>
                </a:lnTo>
                <a:lnTo>
                  <a:pt x="4859782" y="318262"/>
                </a:lnTo>
                <a:lnTo>
                  <a:pt x="4858893" y="316357"/>
                </a:lnTo>
                <a:lnTo>
                  <a:pt x="4858131" y="314071"/>
                </a:lnTo>
                <a:lnTo>
                  <a:pt x="4832604" y="243077"/>
                </a:lnTo>
                <a:lnTo>
                  <a:pt x="4812919" y="204343"/>
                </a:lnTo>
                <a:lnTo>
                  <a:pt x="4808093" y="200025"/>
                </a:lnTo>
                <a:lnTo>
                  <a:pt x="4803394" y="195707"/>
                </a:lnTo>
                <a:lnTo>
                  <a:pt x="4797933" y="192659"/>
                </a:lnTo>
                <a:lnTo>
                  <a:pt x="4791837" y="190753"/>
                </a:lnTo>
                <a:lnTo>
                  <a:pt x="4785868" y="188975"/>
                </a:lnTo>
                <a:lnTo>
                  <a:pt x="4779010" y="188087"/>
                </a:lnTo>
                <a:lnTo>
                  <a:pt x="4771390" y="188087"/>
                </a:lnTo>
                <a:lnTo>
                  <a:pt x="4756912" y="188087"/>
                </a:lnTo>
                <a:lnTo>
                  <a:pt x="4756912" y="315722"/>
                </a:lnTo>
                <a:lnTo>
                  <a:pt x="4756912" y="317626"/>
                </a:lnTo>
                <a:lnTo>
                  <a:pt x="4756404" y="319150"/>
                </a:lnTo>
                <a:lnTo>
                  <a:pt x="4755388" y="320294"/>
                </a:lnTo>
                <a:lnTo>
                  <a:pt x="4754372" y="321563"/>
                </a:lnTo>
                <a:lnTo>
                  <a:pt x="4752721" y="322580"/>
                </a:lnTo>
                <a:lnTo>
                  <a:pt x="4731004" y="326136"/>
                </a:lnTo>
                <a:lnTo>
                  <a:pt x="4724654" y="326136"/>
                </a:lnTo>
                <a:lnTo>
                  <a:pt x="4718304" y="326136"/>
                </a:lnTo>
                <a:lnTo>
                  <a:pt x="4713097" y="325882"/>
                </a:lnTo>
                <a:lnTo>
                  <a:pt x="4708906" y="325500"/>
                </a:lnTo>
                <a:lnTo>
                  <a:pt x="4704715" y="325120"/>
                </a:lnTo>
                <a:lnTo>
                  <a:pt x="4693666" y="320294"/>
                </a:lnTo>
                <a:lnTo>
                  <a:pt x="4692650" y="319150"/>
                </a:lnTo>
                <a:lnTo>
                  <a:pt x="4692015" y="317626"/>
                </a:lnTo>
                <a:lnTo>
                  <a:pt x="4692015" y="315722"/>
                </a:lnTo>
                <a:lnTo>
                  <a:pt x="4692015" y="14350"/>
                </a:lnTo>
                <a:lnTo>
                  <a:pt x="4692015" y="12446"/>
                </a:lnTo>
                <a:lnTo>
                  <a:pt x="4692650" y="10922"/>
                </a:lnTo>
                <a:lnTo>
                  <a:pt x="4693666" y="9778"/>
                </a:lnTo>
                <a:lnTo>
                  <a:pt x="4694682" y="8509"/>
                </a:lnTo>
                <a:lnTo>
                  <a:pt x="4696460" y="7493"/>
                </a:lnTo>
                <a:lnTo>
                  <a:pt x="4699000" y="6731"/>
                </a:lnTo>
                <a:lnTo>
                  <a:pt x="4701413" y="5841"/>
                </a:lnTo>
                <a:lnTo>
                  <a:pt x="4704715" y="5207"/>
                </a:lnTo>
                <a:lnTo>
                  <a:pt x="4708906" y="4825"/>
                </a:lnTo>
                <a:lnTo>
                  <a:pt x="4713097" y="4445"/>
                </a:lnTo>
                <a:lnTo>
                  <a:pt x="4718304" y="4190"/>
                </a:lnTo>
                <a:lnTo>
                  <a:pt x="4724654" y="4190"/>
                </a:lnTo>
                <a:close/>
              </a:path>
              <a:path w="10643235" h="409575">
                <a:moveTo>
                  <a:pt x="4391279" y="4190"/>
                </a:moveTo>
                <a:lnTo>
                  <a:pt x="4397629" y="4190"/>
                </a:lnTo>
                <a:lnTo>
                  <a:pt x="4402836" y="4445"/>
                </a:lnTo>
                <a:lnTo>
                  <a:pt x="4407027" y="4825"/>
                </a:lnTo>
                <a:lnTo>
                  <a:pt x="4411091" y="5207"/>
                </a:lnTo>
                <a:lnTo>
                  <a:pt x="4414393" y="5841"/>
                </a:lnTo>
                <a:lnTo>
                  <a:pt x="4416806" y="6731"/>
                </a:lnTo>
                <a:lnTo>
                  <a:pt x="4419346" y="7493"/>
                </a:lnTo>
                <a:lnTo>
                  <a:pt x="4420997" y="8509"/>
                </a:lnTo>
                <a:lnTo>
                  <a:pt x="4422013" y="9778"/>
                </a:lnTo>
                <a:lnTo>
                  <a:pt x="4423029" y="10922"/>
                </a:lnTo>
                <a:lnTo>
                  <a:pt x="4423537" y="12446"/>
                </a:lnTo>
                <a:lnTo>
                  <a:pt x="4423537" y="14097"/>
                </a:lnTo>
                <a:lnTo>
                  <a:pt x="4423537" y="183134"/>
                </a:lnTo>
                <a:lnTo>
                  <a:pt x="4423537" y="188468"/>
                </a:lnTo>
                <a:lnTo>
                  <a:pt x="4423410" y="194056"/>
                </a:lnTo>
                <a:lnTo>
                  <a:pt x="4423283" y="199898"/>
                </a:lnTo>
                <a:lnTo>
                  <a:pt x="4423156" y="205866"/>
                </a:lnTo>
                <a:lnTo>
                  <a:pt x="4422902" y="211582"/>
                </a:lnTo>
                <a:lnTo>
                  <a:pt x="4422521" y="217170"/>
                </a:lnTo>
                <a:lnTo>
                  <a:pt x="4423029" y="217170"/>
                </a:lnTo>
                <a:lnTo>
                  <a:pt x="4425823" y="212216"/>
                </a:lnTo>
                <a:lnTo>
                  <a:pt x="4429379" y="206375"/>
                </a:lnTo>
                <a:lnTo>
                  <a:pt x="4433570" y="199389"/>
                </a:lnTo>
                <a:lnTo>
                  <a:pt x="4437888" y="192532"/>
                </a:lnTo>
                <a:lnTo>
                  <a:pt x="4442333" y="185800"/>
                </a:lnTo>
                <a:lnTo>
                  <a:pt x="4446905" y="179197"/>
                </a:lnTo>
                <a:lnTo>
                  <a:pt x="4557903" y="13843"/>
                </a:lnTo>
                <a:lnTo>
                  <a:pt x="4559046" y="12191"/>
                </a:lnTo>
                <a:lnTo>
                  <a:pt x="4560189" y="10795"/>
                </a:lnTo>
                <a:lnTo>
                  <a:pt x="4561586" y="9525"/>
                </a:lnTo>
                <a:lnTo>
                  <a:pt x="4562856" y="8255"/>
                </a:lnTo>
                <a:lnTo>
                  <a:pt x="4564634" y="7238"/>
                </a:lnTo>
                <a:lnTo>
                  <a:pt x="4566793" y="6476"/>
                </a:lnTo>
                <a:lnTo>
                  <a:pt x="4569079" y="5587"/>
                </a:lnTo>
                <a:lnTo>
                  <a:pt x="4571873" y="5080"/>
                </a:lnTo>
                <a:lnTo>
                  <a:pt x="4575048" y="4699"/>
                </a:lnTo>
                <a:lnTo>
                  <a:pt x="4578350" y="4318"/>
                </a:lnTo>
                <a:lnTo>
                  <a:pt x="4582541" y="4190"/>
                </a:lnTo>
                <a:lnTo>
                  <a:pt x="4587621" y="4190"/>
                </a:lnTo>
                <a:lnTo>
                  <a:pt x="4593971" y="4190"/>
                </a:lnTo>
                <a:lnTo>
                  <a:pt x="4612132" y="6731"/>
                </a:lnTo>
                <a:lnTo>
                  <a:pt x="4614418" y="7493"/>
                </a:lnTo>
                <a:lnTo>
                  <a:pt x="4615942" y="8509"/>
                </a:lnTo>
                <a:lnTo>
                  <a:pt x="4616831" y="9778"/>
                </a:lnTo>
                <a:lnTo>
                  <a:pt x="4617847" y="10922"/>
                </a:lnTo>
                <a:lnTo>
                  <a:pt x="4618228" y="12446"/>
                </a:lnTo>
                <a:lnTo>
                  <a:pt x="4618228" y="14350"/>
                </a:lnTo>
                <a:lnTo>
                  <a:pt x="4618228" y="316230"/>
                </a:lnTo>
                <a:lnTo>
                  <a:pt x="4618228" y="317881"/>
                </a:lnTo>
                <a:lnTo>
                  <a:pt x="4617720" y="319405"/>
                </a:lnTo>
                <a:lnTo>
                  <a:pt x="4616577" y="320548"/>
                </a:lnTo>
                <a:lnTo>
                  <a:pt x="4615561" y="321818"/>
                </a:lnTo>
                <a:lnTo>
                  <a:pt x="4601337" y="325500"/>
                </a:lnTo>
                <a:lnTo>
                  <a:pt x="4597146" y="325882"/>
                </a:lnTo>
                <a:lnTo>
                  <a:pt x="4591939" y="326136"/>
                </a:lnTo>
                <a:lnTo>
                  <a:pt x="4585716" y="326136"/>
                </a:lnTo>
                <a:lnTo>
                  <a:pt x="4579493" y="326136"/>
                </a:lnTo>
                <a:lnTo>
                  <a:pt x="4574286" y="325882"/>
                </a:lnTo>
                <a:lnTo>
                  <a:pt x="4570095" y="325500"/>
                </a:lnTo>
                <a:lnTo>
                  <a:pt x="4565904" y="325120"/>
                </a:lnTo>
                <a:lnTo>
                  <a:pt x="4555109" y="320548"/>
                </a:lnTo>
                <a:lnTo>
                  <a:pt x="4554093" y="319405"/>
                </a:lnTo>
                <a:lnTo>
                  <a:pt x="4553712" y="317881"/>
                </a:lnTo>
                <a:lnTo>
                  <a:pt x="4553712" y="316230"/>
                </a:lnTo>
                <a:lnTo>
                  <a:pt x="4553712" y="148209"/>
                </a:lnTo>
                <a:lnTo>
                  <a:pt x="4553712" y="141732"/>
                </a:lnTo>
                <a:lnTo>
                  <a:pt x="4553712" y="135509"/>
                </a:lnTo>
                <a:lnTo>
                  <a:pt x="4553966" y="129286"/>
                </a:lnTo>
                <a:lnTo>
                  <a:pt x="4554093" y="123189"/>
                </a:lnTo>
                <a:lnTo>
                  <a:pt x="4554347" y="117728"/>
                </a:lnTo>
                <a:lnTo>
                  <a:pt x="4554601" y="112902"/>
                </a:lnTo>
                <a:lnTo>
                  <a:pt x="4554093" y="112902"/>
                </a:lnTo>
                <a:lnTo>
                  <a:pt x="4552823" y="115188"/>
                </a:lnTo>
                <a:lnTo>
                  <a:pt x="4551299" y="117856"/>
                </a:lnTo>
                <a:lnTo>
                  <a:pt x="4549521" y="120903"/>
                </a:lnTo>
                <a:lnTo>
                  <a:pt x="4547616" y="123951"/>
                </a:lnTo>
                <a:lnTo>
                  <a:pt x="4545711" y="127126"/>
                </a:lnTo>
                <a:lnTo>
                  <a:pt x="4543679" y="130556"/>
                </a:lnTo>
                <a:lnTo>
                  <a:pt x="4541647" y="133858"/>
                </a:lnTo>
                <a:lnTo>
                  <a:pt x="4539488" y="137413"/>
                </a:lnTo>
                <a:lnTo>
                  <a:pt x="4537202" y="140843"/>
                </a:lnTo>
                <a:lnTo>
                  <a:pt x="4534789" y="144399"/>
                </a:lnTo>
                <a:lnTo>
                  <a:pt x="4532503" y="147827"/>
                </a:lnTo>
                <a:lnTo>
                  <a:pt x="4530217" y="151130"/>
                </a:lnTo>
                <a:lnTo>
                  <a:pt x="4419346" y="316484"/>
                </a:lnTo>
                <a:lnTo>
                  <a:pt x="4417949" y="318262"/>
                </a:lnTo>
                <a:lnTo>
                  <a:pt x="4409821" y="324231"/>
                </a:lnTo>
                <a:lnTo>
                  <a:pt x="4407662" y="324993"/>
                </a:lnTo>
                <a:lnTo>
                  <a:pt x="4404868" y="325500"/>
                </a:lnTo>
                <a:lnTo>
                  <a:pt x="4401693" y="325755"/>
                </a:lnTo>
                <a:lnTo>
                  <a:pt x="4398518" y="326009"/>
                </a:lnTo>
                <a:lnTo>
                  <a:pt x="4394327" y="326136"/>
                </a:lnTo>
                <a:lnTo>
                  <a:pt x="4389247" y="326136"/>
                </a:lnTo>
                <a:lnTo>
                  <a:pt x="4382897" y="326136"/>
                </a:lnTo>
                <a:lnTo>
                  <a:pt x="4377690" y="325882"/>
                </a:lnTo>
                <a:lnTo>
                  <a:pt x="4373753" y="325500"/>
                </a:lnTo>
                <a:lnTo>
                  <a:pt x="4369816" y="325120"/>
                </a:lnTo>
                <a:lnTo>
                  <a:pt x="4359910" y="320421"/>
                </a:lnTo>
                <a:lnTo>
                  <a:pt x="4359148" y="319150"/>
                </a:lnTo>
                <a:lnTo>
                  <a:pt x="4358640" y="317626"/>
                </a:lnTo>
                <a:lnTo>
                  <a:pt x="4358640" y="315722"/>
                </a:lnTo>
                <a:lnTo>
                  <a:pt x="4358640" y="14097"/>
                </a:lnTo>
                <a:lnTo>
                  <a:pt x="4358640" y="12446"/>
                </a:lnTo>
                <a:lnTo>
                  <a:pt x="4359275" y="10922"/>
                </a:lnTo>
                <a:lnTo>
                  <a:pt x="4360291" y="9778"/>
                </a:lnTo>
                <a:lnTo>
                  <a:pt x="4361307" y="8509"/>
                </a:lnTo>
                <a:lnTo>
                  <a:pt x="4363212" y="7493"/>
                </a:lnTo>
                <a:lnTo>
                  <a:pt x="4365752" y="6731"/>
                </a:lnTo>
                <a:lnTo>
                  <a:pt x="4368292" y="5841"/>
                </a:lnTo>
                <a:lnTo>
                  <a:pt x="4371594" y="5207"/>
                </a:lnTo>
                <a:lnTo>
                  <a:pt x="4375658" y="4825"/>
                </a:lnTo>
                <a:lnTo>
                  <a:pt x="4379849" y="4445"/>
                </a:lnTo>
                <a:lnTo>
                  <a:pt x="4384929" y="4190"/>
                </a:lnTo>
                <a:lnTo>
                  <a:pt x="4391279" y="4190"/>
                </a:lnTo>
                <a:close/>
              </a:path>
              <a:path w="10643235" h="409575">
                <a:moveTo>
                  <a:pt x="3857879" y="4190"/>
                </a:moveTo>
                <a:lnTo>
                  <a:pt x="3864229" y="4190"/>
                </a:lnTo>
                <a:lnTo>
                  <a:pt x="3869436" y="4445"/>
                </a:lnTo>
                <a:lnTo>
                  <a:pt x="3873627" y="4825"/>
                </a:lnTo>
                <a:lnTo>
                  <a:pt x="3877691" y="5207"/>
                </a:lnTo>
                <a:lnTo>
                  <a:pt x="3880993" y="5841"/>
                </a:lnTo>
                <a:lnTo>
                  <a:pt x="3883406" y="6731"/>
                </a:lnTo>
                <a:lnTo>
                  <a:pt x="3885946" y="7493"/>
                </a:lnTo>
                <a:lnTo>
                  <a:pt x="3887597" y="8509"/>
                </a:lnTo>
                <a:lnTo>
                  <a:pt x="3888613" y="9778"/>
                </a:lnTo>
                <a:lnTo>
                  <a:pt x="3889629" y="10922"/>
                </a:lnTo>
                <a:lnTo>
                  <a:pt x="3890137" y="12446"/>
                </a:lnTo>
                <a:lnTo>
                  <a:pt x="3890137" y="14350"/>
                </a:lnTo>
                <a:lnTo>
                  <a:pt x="3890137" y="134112"/>
                </a:lnTo>
                <a:lnTo>
                  <a:pt x="3904615" y="134112"/>
                </a:lnTo>
                <a:lnTo>
                  <a:pt x="3912108" y="134112"/>
                </a:lnTo>
                <a:lnTo>
                  <a:pt x="3918585" y="133096"/>
                </a:lnTo>
                <a:lnTo>
                  <a:pt x="3951604" y="105156"/>
                </a:lnTo>
                <a:lnTo>
                  <a:pt x="3983736" y="16256"/>
                </a:lnTo>
                <a:lnTo>
                  <a:pt x="3984625" y="13970"/>
                </a:lnTo>
                <a:lnTo>
                  <a:pt x="3985641" y="12064"/>
                </a:lnTo>
                <a:lnTo>
                  <a:pt x="3986784" y="10540"/>
                </a:lnTo>
                <a:lnTo>
                  <a:pt x="3987927" y="8889"/>
                </a:lnTo>
                <a:lnTo>
                  <a:pt x="4012184" y="4190"/>
                </a:lnTo>
                <a:lnTo>
                  <a:pt x="4019296" y="4190"/>
                </a:lnTo>
                <a:lnTo>
                  <a:pt x="4025646" y="4190"/>
                </a:lnTo>
                <a:lnTo>
                  <a:pt x="4045077" y="6603"/>
                </a:lnTo>
                <a:lnTo>
                  <a:pt x="4047363" y="7238"/>
                </a:lnTo>
                <a:lnTo>
                  <a:pt x="4049014" y="8255"/>
                </a:lnTo>
                <a:lnTo>
                  <a:pt x="4049776" y="9525"/>
                </a:lnTo>
                <a:lnTo>
                  <a:pt x="4050665" y="10795"/>
                </a:lnTo>
                <a:lnTo>
                  <a:pt x="4051046" y="12319"/>
                </a:lnTo>
                <a:lnTo>
                  <a:pt x="4051046" y="14097"/>
                </a:lnTo>
                <a:lnTo>
                  <a:pt x="4051046" y="16256"/>
                </a:lnTo>
                <a:lnTo>
                  <a:pt x="4050665" y="18796"/>
                </a:lnTo>
                <a:lnTo>
                  <a:pt x="4049903" y="21971"/>
                </a:lnTo>
                <a:lnTo>
                  <a:pt x="4049268" y="25019"/>
                </a:lnTo>
                <a:lnTo>
                  <a:pt x="4024757" y="90932"/>
                </a:lnTo>
                <a:lnTo>
                  <a:pt x="4004818" y="131572"/>
                </a:lnTo>
                <a:lnTo>
                  <a:pt x="4000373" y="136651"/>
                </a:lnTo>
                <a:lnTo>
                  <a:pt x="3996054" y="141859"/>
                </a:lnTo>
                <a:lnTo>
                  <a:pt x="3970528" y="157480"/>
                </a:lnTo>
                <a:lnTo>
                  <a:pt x="3970528" y="157734"/>
                </a:lnTo>
                <a:lnTo>
                  <a:pt x="3977004" y="160527"/>
                </a:lnTo>
                <a:lnTo>
                  <a:pt x="3982974" y="163702"/>
                </a:lnTo>
                <a:lnTo>
                  <a:pt x="3988308" y="167259"/>
                </a:lnTo>
                <a:lnTo>
                  <a:pt x="3993641" y="170814"/>
                </a:lnTo>
                <a:lnTo>
                  <a:pt x="3998722" y="175260"/>
                </a:lnTo>
                <a:lnTo>
                  <a:pt x="4003421" y="180721"/>
                </a:lnTo>
                <a:lnTo>
                  <a:pt x="4008120" y="186182"/>
                </a:lnTo>
                <a:lnTo>
                  <a:pt x="4026525" y="221430"/>
                </a:lnTo>
                <a:lnTo>
                  <a:pt x="4055999" y="295783"/>
                </a:lnTo>
                <a:lnTo>
                  <a:pt x="4058666" y="302513"/>
                </a:lnTo>
                <a:lnTo>
                  <a:pt x="4060190" y="307213"/>
                </a:lnTo>
                <a:lnTo>
                  <a:pt x="4060698" y="309752"/>
                </a:lnTo>
                <a:lnTo>
                  <a:pt x="4061206" y="312293"/>
                </a:lnTo>
                <a:lnTo>
                  <a:pt x="4061460" y="314325"/>
                </a:lnTo>
                <a:lnTo>
                  <a:pt x="4061460" y="315975"/>
                </a:lnTo>
                <a:lnTo>
                  <a:pt x="4061460" y="317881"/>
                </a:lnTo>
                <a:lnTo>
                  <a:pt x="4060952" y="319405"/>
                </a:lnTo>
                <a:lnTo>
                  <a:pt x="4059936" y="320548"/>
                </a:lnTo>
                <a:lnTo>
                  <a:pt x="4058920" y="321818"/>
                </a:lnTo>
                <a:lnTo>
                  <a:pt x="4034663" y="326136"/>
                </a:lnTo>
                <a:lnTo>
                  <a:pt x="4027932" y="326136"/>
                </a:lnTo>
                <a:lnTo>
                  <a:pt x="4020820" y="326136"/>
                </a:lnTo>
                <a:lnTo>
                  <a:pt x="4015104" y="325882"/>
                </a:lnTo>
                <a:lnTo>
                  <a:pt x="4010787" y="325500"/>
                </a:lnTo>
                <a:lnTo>
                  <a:pt x="4006469" y="325120"/>
                </a:lnTo>
                <a:lnTo>
                  <a:pt x="3994404" y="319786"/>
                </a:lnTo>
                <a:lnTo>
                  <a:pt x="3993007" y="318262"/>
                </a:lnTo>
                <a:lnTo>
                  <a:pt x="3992118" y="316357"/>
                </a:lnTo>
                <a:lnTo>
                  <a:pt x="3991356" y="314071"/>
                </a:lnTo>
                <a:lnTo>
                  <a:pt x="3965829" y="243077"/>
                </a:lnTo>
                <a:lnTo>
                  <a:pt x="3946144" y="204343"/>
                </a:lnTo>
                <a:lnTo>
                  <a:pt x="3941318" y="200025"/>
                </a:lnTo>
                <a:lnTo>
                  <a:pt x="3936619" y="195707"/>
                </a:lnTo>
                <a:lnTo>
                  <a:pt x="3931158" y="192659"/>
                </a:lnTo>
                <a:lnTo>
                  <a:pt x="3925062" y="190753"/>
                </a:lnTo>
                <a:lnTo>
                  <a:pt x="3919093" y="188975"/>
                </a:lnTo>
                <a:lnTo>
                  <a:pt x="3912235" y="188087"/>
                </a:lnTo>
                <a:lnTo>
                  <a:pt x="3904615" y="188087"/>
                </a:lnTo>
                <a:lnTo>
                  <a:pt x="3890137" y="188087"/>
                </a:lnTo>
                <a:lnTo>
                  <a:pt x="3890137" y="315722"/>
                </a:lnTo>
                <a:lnTo>
                  <a:pt x="3890137" y="317626"/>
                </a:lnTo>
                <a:lnTo>
                  <a:pt x="3889629" y="319150"/>
                </a:lnTo>
                <a:lnTo>
                  <a:pt x="3888613" y="320294"/>
                </a:lnTo>
                <a:lnTo>
                  <a:pt x="3887597" y="321563"/>
                </a:lnTo>
                <a:lnTo>
                  <a:pt x="3885946" y="322580"/>
                </a:lnTo>
                <a:lnTo>
                  <a:pt x="3864229" y="326136"/>
                </a:lnTo>
                <a:lnTo>
                  <a:pt x="3857879" y="326136"/>
                </a:lnTo>
                <a:lnTo>
                  <a:pt x="3851529" y="326136"/>
                </a:lnTo>
                <a:lnTo>
                  <a:pt x="3846322" y="325882"/>
                </a:lnTo>
                <a:lnTo>
                  <a:pt x="3842131" y="325500"/>
                </a:lnTo>
                <a:lnTo>
                  <a:pt x="3837940" y="325120"/>
                </a:lnTo>
                <a:lnTo>
                  <a:pt x="3826891" y="320294"/>
                </a:lnTo>
                <a:lnTo>
                  <a:pt x="3825875" y="319150"/>
                </a:lnTo>
                <a:lnTo>
                  <a:pt x="3825240" y="317626"/>
                </a:lnTo>
                <a:lnTo>
                  <a:pt x="3825240" y="315722"/>
                </a:lnTo>
                <a:lnTo>
                  <a:pt x="3825240" y="14350"/>
                </a:lnTo>
                <a:lnTo>
                  <a:pt x="3825240" y="12446"/>
                </a:lnTo>
                <a:lnTo>
                  <a:pt x="3825875" y="10922"/>
                </a:lnTo>
                <a:lnTo>
                  <a:pt x="3826891" y="9778"/>
                </a:lnTo>
                <a:lnTo>
                  <a:pt x="3827907" y="8509"/>
                </a:lnTo>
                <a:lnTo>
                  <a:pt x="3829685" y="7493"/>
                </a:lnTo>
                <a:lnTo>
                  <a:pt x="3832225" y="6731"/>
                </a:lnTo>
                <a:lnTo>
                  <a:pt x="3834638" y="5841"/>
                </a:lnTo>
                <a:lnTo>
                  <a:pt x="3837940" y="5207"/>
                </a:lnTo>
                <a:lnTo>
                  <a:pt x="3842131" y="4825"/>
                </a:lnTo>
                <a:lnTo>
                  <a:pt x="3846322" y="4445"/>
                </a:lnTo>
                <a:lnTo>
                  <a:pt x="3851529" y="4190"/>
                </a:lnTo>
                <a:lnTo>
                  <a:pt x="3857879" y="4190"/>
                </a:lnTo>
                <a:close/>
              </a:path>
              <a:path w="10643235" h="409575">
                <a:moveTo>
                  <a:pt x="3636137" y="4190"/>
                </a:moveTo>
                <a:lnTo>
                  <a:pt x="3645789" y="4190"/>
                </a:lnTo>
                <a:lnTo>
                  <a:pt x="3653536" y="4318"/>
                </a:lnTo>
                <a:lnTo>
                  <a:pt x="3659251" y="4572"/>
                </a:lnTo>
                <a:lnTo>
                  <a:pt x="3664966" y="4825"/>
                </a:lnTo>
                <a:lnTo>
                  <a:pt x="3669538" y="5334"/>
                </a:lnTo>
                <a:lnTo>
                  <a:pt x="3672713" y="6350"/>
                </a:lnTo>
                <a:lnTo>
                  <a:pt x="3675888" y="7238"/>
                </a:lnTo>
                <a:lnTo>
                  <a:pt x="3678174" y="8509"/>
                </a:lnTo>
                <a:lnTo>
                  <a:pt x="3679571" y="10413"/>
                </a:lnTo>
                <a:lnTo>
                  <a:pt x="3680968" y="12191"/>
                </a:lnTo>
                <a:lnTo>
                  <a:pt x="3682238" y="14605"/>
                </a:lnTo>
                <a:lnTo>
                  <a:pt x="3683127" y="17780"/>
                </a:lnTo>
                <a:lnTo>
                  <a:pt x="3781806" y="300482"/>
                </a:lnTo>
                <a:lnTo>
                  <a:pt x="3783711" y="306450"/>
                </a:lnTo>
                <a:lnTo>
                  <a:pt x="3784981" y="311150"/>
                </a:lnTo>
                <a:lnTo>
                  <a:pt x="3785489" y="314578"/>
                </a:lnTo>
                <a:lnTo>
                  <a:pt x="3785997" y="318008"/>
                </a:lnTo>
                <a:lnTo>
                  <a:pt x="3763010" y="326136"/>
                </a:lnTo>
                <a:lnTo>
                  <a:pt x="3754882" y="326136"/>
                </a:lnTo>
                <a:lnTo>
                  <a:pt x="3746500" y="326136"/>
                </a:lnTo>
                <a:lnTo>
                  <a:pt x="3724529" y="324231"/>
                </a:lnTo>
                <a:lnTo>
                  <a:pt x="3722116" y="323596"/>
                </a:lnTo>
                <a:lnTo>
                  <a:pt x="3720338" y="322452"/>
                </a:lnTo>
                <a:lnTo>
                  <a:pt x="3719449" y="321183"/>
                </a:lnTo>
                <a:lnTo>
                  <a:pt x="3718433" y="319913"/>
                </a:lnTo>
                <a:lnTo>
                  <a:pt x="3717544" y="318135"/>
                </a:lnTo>
                <a:lnTo>
                  <a:pt x="3716909" y="315975"/>
                </a:lnTo>
                <a:lnTo>
                  <a:pt x="3695446" y="251968"/>
                </a:lnTo>
                <a:lnTo>
                  <a:pt x="3575685" y="251968"/>
                </a:lnTo>
                <a:lnTo>
                  <a:pt x="3555491" y="314325"/>
                </a:lnTo>
                <a:lnTo>
                  <a:pt x="3554857" y="316611"/>
                </a:lnTo>
                <a:lnTo>
                  <a:pt x="3553968" y="318515"/>
                </a:lnTo>
                <a:lnTo>
                  <a:pt x="3537585" y="325627"/>
                </a:lnTo>
                <a:lnTo>
                  <a:pt x="3533266" y="326009"/>
                </a:lnTo>
                <a:lnTo>
                  <a:pt x="3527552" y="326136"/>
                </a:lnTo>
                <a:lnTo>
                  <a:pt x="3520440" y="326136"/>
                </a:lnTo>
                <a:lnTo>
                  <a:pt x="3512947" y="326136"/>
                </a:lnTo>
                <a:lnTo>
                  <a:pt x="3506978" y="325882"/>
                </a:lnTo>
                <a:lnTo>
                  <a:pt x="3502787" y="325374"/>
                </a:lnTo>
                <a:lnTo>
                  <a:pt x="3498469" y="324865"/>
                </a:lnTo>
                <a:lnTo>
                  <a:pt x="3495548" y="323723"/>
                </a:lnTo>
                <a:lnTo>
                  <a:pt x="3493897" y="321818"/>
                </a:lnTo>
                <a:lnTo>
                  <a:pt x="3492246" y="319913"/>
                </a:lnTo>
                <a:lnTo>
                  <a:pt x="3491611" y="317246"/>
                </a:lnTo>
                <a:lnTo>
                  <a:pt x="3492119" y="313816"/>
                </a:lnTo>
                <a:lnTo>
                  <a:pt x="3492627" y="310388"/>
                </a:lnTo>
                <a:lnTo>
                  <a:pt x="3493897" y="305688"/>
                </a:lnTo>
                <a:lnTo>
                  <a:pt x="3495802" y="299974"/>
                </a:lnTo>
                <a:lnTo>
                  <a:pt x="3594227" y="17018"/>
                </a:lnTo>
                <a:lnTo>
                  <a:pt x="3595116" y="14224"/>
                </a:lnTo>
                <a:lnTo>
                  <a:pt x="3596259" y="11937"/>
                </a:lnTo>
                <a:lnTo>
                  <a:pt x="3597656" y="10287"/>
                </a:lnTo>
                <a:lnTo>
                  <a:pt x="3598926" y="8509"/>
                </a:lnTo>
                <a:lnTo>
                  <a:pt x="3601085" y="7238"/>
                </a:lnTo>
                <a:lnTo>
                  <a:pt x="3603879" y="6350"/>
                </a:lnTo>
                <a:lnTo>
                  <a:pt x="3606800" y="5334"/>
                </a:lnTo>
                <a:lnTo>
                  <a:pt x="3610737" y="4825"/>
                </a:lnTo>
                <a:lnTo>
                  <a:pt x="3615816" y="4572"/>
                </a:lnTo>
                <a:lnTo>
                  <a:pt x="3621024" y="4318"/>
                </a:lnTo>
                <a:lnTo>
                  <a:pt x="3627754" y="4190"/>
                </a:lnTo>
                <a:lnTo>
                  <a:pt x="3636137" y="4190"/>
                </a:lnTo>
                <a:close/>
              </a:path>
              <a:path w="10643235" h="409575">
                <a:moveTo>
                  <a:pt x="2359787" y="4190"/>
                </a:moveTo>
                <a:lnTo>
                  <a:pt x="2369439" y="4190"/>
                </a:lnTo>
                <a:lnTo>
                  <a:pt x="2377186" y="4318"/>
                </a:lnTo>
                <a:lnTo>
                  <a:pt x="2382901" y="4572"/>
                </a:lnTo>
                <a:lnTo>
                  <a:pt x="2388616" y="4825"/>
                </a:lnTo>
                <a:lnTo>
                  <a:pt x="2393188" y="5334"/>
                </a:lnTo>
                <a:lnTo>
                  <a:pt x="2396363" y="6350"/>
                </a:lnTo>
                <a:lnTo>
                  <a:pt x="2399538" y="7238"/>
                </a:lnTo>
                <a:lnTo>
                  <a:pt x="2401824" y="8509"/>
                </a:lnTo>
                <a:lnTo>
                  <a:pt x="2403221" y="10413"/>
                </a:lnTo>
                <a:lnTo>
                  <a:pt x="2404618" y="12191"/>
                </a:lnTo>
                <a:lnTo>
                  <a:pt x="2405888" y="14605"/>
                </a:lnTo>
                <a:lnTo>
                  <a:pt x="2406777" y="17780"/>
                </a:lnTo>
                <a:lnTo>
                  <a:pt x="2505456" y="300482"/>
                </a:lnTo>
                <a:lnTo>
                  <a:pt x="2507361" y="306450"/>
                </a:lnTo>
                <a:lnTo>
                  <a:pt x="2508631" y="311150"/>
                </a:lnTo>
                <a:lnTo>
                  <a:pt x="2509139" y="314578"/>
                </a:lnTo>
                <a:lnTo>
                  <a:pt x="2509647" y="318008"/>
                </a:lnTo>
                <a:lnTo>
                  <a:pt x="2486660" y="326136"/>
                </a:lnTo>
                <a:lnTo>
                  <a:pt x="2478532" y="326136"/>
                </a:lnTo>
                <a:lnTo>
                  <a:pt x="2470150" y="326136"/>
                </a:lnTo>
                <a:lnTo>
                  <a:pt x="2448179" y="324231"/>
                </a:lnTo>
                <a:lnTo>
                  <a:pt x="2445766" y="323596"/>
                </a:lnTo>
                <a:lnTo>
                  <a:pt x="2443988" y="322452"/>
                </a:lnTo>
                <a:lnTo>
                  <a:pt x="2443099" y="321183"/>
                </a:lnTo>
                <a:lnTo>
                  <a:pt x="2442083" y="319913"/>
                </a:lnTo>
                <a:lnTo>
                  <a:pt x="2441194" y="318135"/>
                </a:lnTo>
                <a:lnTo>
                  <a:pt x="2440559" y="315975"/>
                </a:lnTo>
                <a:lnTo>
                  <a:pt x="2419096" y="251968"/>
                </a:lnTo>
                <a:lnTo>
                  <a:pt x="2299335" y="251968"/>
                </a:lnTo>
                <a:lnTo>
                  <a:pt x="2279142" y="314325"/>
                </a:lnTo>
                <a:lnTo>
                  <a:pt x="2278507" y="316611"/>
                </a:lnTo>
                <a:lnTo>
                  <a:pt x="2277618" y="318515"/>
                </a:lnTo>
                <a:lnTo>
                  <a:pt x="2261235" y="325627"/>
                </a:lnTo>
                <a:lnTo>
                  <a:pt x="2256917" y="326009"/>
                </a:lnTo>
                <a:lnTo>
                  <a:pt x="2251202" y="326136"/>
                </a:lnTo>
                <a:lnTo>
                  <a:pt x="2244090" y="326136"/>
                </a:lnTo>
                <a:lnTo>
                  <a:pt x="2236597" y="326136"/>
                </a:lnTo>
                <a:lnTo>
                  <a:pt x="2230628" y="325882"/>
                </a:lnTo>
                <a:lnTo>
                  <a:pt x="2226437" y="325374"/>
                </a:lnTo>
                <a:lnTo>
                  <a:pt x="2222119" y="324865"/>
                </a:lnTo>
                <a:lnTo>
                  <a:pt x="2219198" y="323723"/>
                </a:lnTo>
                <a:lnTo>
                  <a:pt x="2217547" y="321818"/>
                </a:lnTo>
                <a:lnTo>
                  <a:pt x="2215896" y="319913"/>
                </a:lnTo>
                <a:lnTo>
                  <a:pt x="2215261" y="317246"/>
                </a:lnTo>
                <a:lnTo>
                  <a:pt x="2215769" y="313816"/>
                </a:lnTo>
                <a:lnTo>
                  <a:pt x="2216277" y="310388"/>
                </a:lnTo>
                <a:lnTo>
                  <a:pt x="2217547" y="305688"/>
                </a:lnTo>
                <a:lnTo>
                  <a:pt x="2219452" y="299974"/>
                </a:lnTo>
                <a:lnTo>
                  <a:pt x="2317877" y="17018"/>
                </a:lnTo>
                <a:lnTo>
                  <a:pt x="2318766" y="14224"/>
                </a:lnTo>
                <a:lnTo>
                  <a:pt x="2319909" y="11937"/>
                </a:lnTo>
                <a:lnTo>
                  <a:pt x="2321306" y="10287"/>
                </a:lnTo>
                <a:lnTo>
                  <a:pt x="2322576" y="8509"/>
                </a:lnTo>
                <a:lnTo>
                  <a:pt x="2324735" y="7238"/>
                </a:lnTo>
                <a:lnTo>
                  <a:pt x="2327529" y="6350"/>
                </a:lnTo>
                <a:lnTo>
                  <a:pt x="2330450" y="5334"/>
                </a:lnTo>
                <a:lnTo>
                  <a:pt x="2334387" y="4825"/>
                </a:lnTo>
                <a:lnTo>
                  <a:pt x="2339467" y="4572"/>
                </a:lnTo>
                <a:lnTo>
                  <a:pt x="2344674" y="4318"/>
                </a:lnTo>
                <a:lnTo>
                  <a:pt x="2351405" y="4190"/>
                </a:lnTo>
                <a:lnTo>
                  <a:pt x="2359787" y="4190"/>
                </a:lnTo>
                <a:close/>
              </a:path>
              <a:path w="10643235" h="409575">
                <a:moveTo>
                  <a:pt x="1962404" y="4190"/>
                </a:moveTo>
                <a:lnTo>
                  <a:pt x="1968754" y="4190"/>
                </a:lnTo>
                <a:lnTo>
                  <a:pt x="1973961" y="4445"/>
                </a:lnTo>
                <a:lnTo>
                  <a:pt x="1993138" y="10160"/>
                </a:lnTo>
                <a:lnTo>
                  <a:pt x="1994154" y="11430"/>
                </a:lnTo>
                <a:lnTo>
                  <a:pt x="1994662" y="12953"/>
                </a:lnTo>
                <a:lnTo>
                  <a:pt x="1994662" y="14605"/>
                </a:lnTo>
                <a:lnTo>
                  <a:pt x="1994662" y="131699"/>
                </a:lnTo>
                <a:lnTo>
                  <a:pt x="2113915" y="131699"/>
                </a:lnTo>
                <a:lnTo>
                  <a:pt x="2113915" y="14605"/>
                </a:lnTo>
                <a:lnTo>
                  <a:pt x="2113915" y="12953"/>
                </a:lnTo>
                <a:lnTo>
                  <a:pt x="2114423" y="11430"/>
                </a:lnTo>
                <a:lnTo>
                  <a:pt x="2115566" y="10160"/>
                </a:lnTo>
                <a:lnTo>
                  <a:pt x="2116582" y="8762"/>
                </a:lnTo>
                <a:lnTo>
                  <a:pt x="2140077" y="4190"/>
                </a:lnTo>
                <a:lnTo>
                  <a:pt x="2146427" y="4190"/>
                </a:lnTo>
                <a:lnTo>
                  <a:pt x="2152777" y="4190"/>
                </a:lnTo>
                <a:lnTo>
                  <a:pt x="2177161" y="10160"/>
                </a:lnTo>
                <a:lnTo>
                  <a:pt x="2178177" y="11430"/>
                </a:lnTo>
                <a:lnTo>
                  <a:pt x="2178812" y="12953"/>
                </a:lnTo>
                <a:lnTo>
                  <a:pt x="2178812" y="14605"/>
                </a:lnTo>
                <a:lnTo>
                  <a:pt x="2178812" y="315722"/>
                </a:lnTo>
                <a:lnTo>
                  <a:pt x="2178812" y="317373"/>
                </a:lnTo>
                <a:lnTo>
                  <a:pt x="2178177" y="318897"/>
                </a:lnTo>
                <a:lnTo>
                  <a:pt x="2177161" y="320166"/>
                </a:lnTo>
                <a:lnTo>
                  <a:pt x="2176145" y="321563"/>
                </a:lnTo>
                <a:lnTo>
                  <a:pt x="2152777" y="326136"/>
                </a:lnTo>
                <a:lnTo>
                  <a:pt x="2146427" y="326136"/>
                </a:lnTo>
                <a:lnTo>
                  <a:pt x="2140077" y="326136"/>
                </a:lnTo>
                <a:lnTo>
                  <a:pt x="2115566" y="320166"/>
                </a:lnTo>
                <a:lnTo>
                  <a:pt x="2114423" y="318897"/>
                </a:lnTo>
                <a:lnTo>
                  <a:pt x="2113915" y="317373"/>
                </a:lnTo>
                <a:lnTo>
                  <a:pt x="2113915" y="315722"/>
                </a:lnTo>
                <a:lnTo>
                  <a:pt x="2113915" y="186816"/>
                </a:lnTo>
                <a:lnTo>
                  <a:pt x="1994662" y="186816"/>
                </a:lnTo>
                <a:lnTo>
                  <a:pt x="1994662" y="315722"/>
                </a:lnTo>
                <a:lnTo>
                  <a:pt x="1994662" y="317373"/>
                </a:lnTo>
                <a:lnTo>
                  <a:pt x="1994154" y="318897"/>
                </a:lnTo>
                <a:lnTo>
                  <a:pt x="1993138" y="320166"/>
                </a:lnTo>
                <a:lnTo>
                  <a:pt x="1992122" y="321563"/>
                </a:lnTo>
                <a:lnTo>
                  <a:pt x="1968754" y="326136"/>
                </a:lnTo>
                <a:lnTo>
                  <a:pt x="1962404" y="326136"/>
                </a:lnTo>
                <a:lnTo>
                  <a:pt x="1956054" y="326136"/>
                </a:lnTo>
                <a:lnTo>
                  <a:pt x="1931416" y="320166"/>
                </a:lnTo>
                <a:lnTo>
                  <a:pt x="1930400" y="318897"/>
                </a:lnTo>
                <a:lnTo>
                  <a:pt x="1929765" y="317373"/>
                </a:lnTo>
                <a:lnTo>
                  <a:pt x="1929765" y="315722"/>
                </a:lnTo>
                <a:lnTo>
                  <a:pt x="1929765" y="14605"/>
                </a:lnTo>
                <a:lnTo>
                  <a:pt x="1929765" y="12953"/>
                </a:lnTo>
                <a:lnTo>
                  <a:pt x="1930400" y="11430"/>
                </a:lnTo>
                <a:lnTo>
                  <a:pt x="1931416" y="10160"/>
                </a:lnTo>
                <a:lnTo>
                  <a:pt x="1932432" y="8762"/>
                </a:lnTo>
                <a:lnTo>
                  <a:pt x="1956054" y="4190"/>
                </a:lnTo>
                <a:lnTo>
                  <a:pt x="1962404" y="4190"/>
                </a:lnTo>
                <a:close/>
              </a:path>
              <a:path w="10643235" h="409575">
                <a:moveTo>
                  <a:pt x="1429004" y="4190"/>
                </a:moveTo>
                <a:lnTo>
                  <a:pt x="1435354" y="4190"/>
                </a:lnTo>
                <a:lnTo>
                  <a:pt x="1440561" y="4445"/>
                </a:lnTo>
                <a:lnTo>
                  <a:pt x="1444752" y="4825"/>
                </a:lnTo>
                <a:lnTo>
                  <a:pt x="1448816" y="5207"/>
                </a:lnTo>
                <a:lnTo>
                  <a:pt x="1452118" y="5841"/>
                </a:lnTo>
                <a:lnTo>
                  <a:pt x="1454531" y="6731"/>
                </a:lnTo>
                <a:lnTo>
                  <a:pt x="1457071" y="7493"/>
                </a:lnTo>
                <a:lnTo>
                  <a:pt x="1458722" y="8509"/>
                </a:lnTo>
                <a:lnTo>
                  <a:pt x="1459738" y="9778"/>
                </a:lnTo>
                <a:lnTo>
                  <a:pt x="1460754" y="10922"/>
                </a:lnTo>
                <a:lnTo>
                  <a:pt x="1461262" y="12446"/>
                </a:lnTo>
                <a:lnTo>
                  <a:pt x="1461262" y="14350"/>
                </a:lnTo>
                <a:lnTo>
                  <a:pt x="1461262" y="134112"/>
                </a:lnTo>
                <a:lnTo>
                  <a:pt x="1475740" y="134112"/>
                </a:lnTo>
                <a:lnTo>
                  <a:pt x="1483233" y="134112"/>
                </a:lnTo>
                <a:lnTo>
                  <a:pt x="1489710" y="133096"/>
                </a:lnTo>
                <a:lnTo>
                  <a:pt x="1522730" y="105156"/>
                </a:lnTo>
                <a:lnTo>
                  <a:pt x="1554861" y="16256"/>
                </a:lnTo>
                <a:lnTo>
                  <a:pt x="1555750" y="13970"/>
                </a:lnTo>
                <a:lnTo>
                  <a:pt x="1556766" y="12064"/>
                </a:lnTo>
                <a:lnTo>
                  <a:pt x="1557909" y="10540"/>
                </a:lnTo>
                <a:lnTo>
                  <a:pt x="1559052" y="8889"/>
                </a:lnTo>
                <a:lnTo>
                  <a:pt x="1583309" y="4190"/>
                </a:lnTo>
                <a:lnTo>
                  <a:pt x="1590421" y="4190"/>
                </a:lnTo>
                <a:lnTo>
                  <a:pt x="1596771" y="4190"/>
                </a:lnTo>
                <a:lnTo>
                  <a:pt x="1616202" y="6603"/>
                </a:lnTo>
                <a:lnTo>
                  <a:pt x="1618488" y="7238"/>
                </a:lnTo>
                <a:lnTo>
                  <a:pt x="1620139" y="8255"/>
                </a:lnTo>
                <a:lnTo>
                  <a:pt x="1620901" y="9525"/>
                </a:lnTo>
                <a:lnTo>
                  <a:pt x="1621790" y="10795"/>
                </a:lnTo>
                <a:lnTo>
                  <a:pt x="1622171" y="12319"/>
                </a:lnTo>
                <a:lnTo>
                  <a:pt x="1622171" y="14097"/>
                </a:lnTo>
                <a:lnTo>
                  <a:pt x="1622171" y="16256"/>
                </a:lnTo>
                <a:lnTo>
                  <a:pt x="1621790" y="18796"/>
                </a:lnTo>
                <a:lnTo>
                  <a:pt x="1621028" y="21971"/>
                </a:lnTo>
                <a:lnTo>
                  <a:pt x="1620393" y="25019"/>
                </a:lnTo>
                <a:lnTo>
                  <a:pt x="1595882" y="90932"/>
                </a:lnTo>
                <a:lnTo>
                  <a:pt x="1575943" y="131572"/>
                </a:lnTo>
                <a:lnTo>
                  <a:pt x="1571498" y="136651"/>
                </a:lnTo>
                <a:lnTo>
                  <a:pt x="1567180" y="141859"/>
                </a:lnTo>
                <a:lnTo>
                  <a:pt x="1541653" y="157480"/>
                </a:lnTo>
                <a:lnTo>
                  <a:pt x="1541653" y="157734"/>
                </a:lnTo>
                <a:lnTo>
                  <a:pt x="1548130" y="160527"/>
                </a:lnTo>
                <a:lnTo>
                  <a:pt x="1554099" y="163702"/>
                </a:lnTo>
                <a:lnTo>
                  <a:pt x="1559433" y="167259"/>
                </a:lnTo>
                <a:lnTo>
                  <a:pt x="1564767" y="170814"/>
                </a:lnTo>
                <a:lnTo>
                  <a:pt x="1591121" y="206900"/>
                </a:lnTo>
                <a:lnTo>
                  <a:pt x="1627124" y="295783"/>
                </a:lnTo>
                <a:lnTo>
                  <a:pt x="1629791" y="302513"/>
                </a:lnTo>
                <a:lnTo>
                  <a:pt x="1631315" y="307213"/>
                </a:lnTo>
                <a:lnTo>
                  <a:pt x="1631823" y="309752"/>
                </a:lnTo>
                <a:lnTo>
                  <a:pt x="1632331" y="312293"/>
                </a:lnTo>
                <a:lnTo>
                  <a:pt x="1632585" y="314325"/>
                </a:lnTo>
                <a:lnTo>
                  <a:pt x="1632585" y="315975"/>
                </a:lnTo>
                <a:lnTo>
                  <a:pt x="1632585" y="317881"/>
                </a:lnTo>
                <a:lnTo>
                  <a:pt x="1632077" y="319405"/>
                </a:lnTo>
                <a:lnTo>
                  <a:pt x="1631061" y="320548"/>
                </a:lnTo>
                <a:lnTo>
                  <a:pt x="1630045" y="321818"/>
                </a:lnTo>
                <a:lnTo>
                  <a:pt x="1605788" y="326136"/>
                </a:lnTo>
                <a:lnTo>
                  <a:pt x="1599057" y="326136"/>
                </a:lnTo>
                <a:lnTo>
                  <a:pt x="1591945" y="326136"/>
                </a:lnTo>
                <a:lnTo>
                  <a:pt x="1586230" y="325882"/>
                </a:lnTo>
                <a:lnTo>
                  <a:pt x="1581912" y="325500"/>
                </a:lnTo>
                <a:lnTo>
                  <a:pt x="1577594" y="325120"/>
                </a:lnTo>
                <a:lnTo>
                  <a:pt x="1565529" y="319786"/>
                </a:lnTo>
                <a:lnTo>
                  <a:pt x="1564132" y="318262"/>
                </a:lnTo>
                <a:lnTo>
                  <a:pt x="1563243" y="316357"/>
                </a:lnTo>
                <a:lnTo>
                  <a:pt x="1562608" y="314071"/>
                </a:lnTo>
                <a:lnTo>
                  <a:pt x="1536954" y="243077"/>
                </a:lnTo>
                <a:lnTo>
                  <a:pt x="1517269" y="204343"/>
                </a:lnTo>
                <a:lnTo>
                  <a:pt x="1512443" y="200025"/>
                </a:lnTo>
                <a:lnTo>
                  <a:pt x="1507744" y="195707"/>
                </a:lnTo>
                <a:lnTo>
                  <a:pt x="1502283" y="192659"/>
                </a:lnTo>
                <a:lnTo>
                  <a:pt x="1496187" y="190753"/>
                </a:lnTo>
                <a:lnTo>
                  <a:pt x="1490218" y="188975"/>
                </a:lnTo>
                <a:lnTo>
                  <a:pt x="1483360" y="188087"/>
                </a:lnTo>
                <a:lnTo>
                  <a:pt x="1475740" y="188087"/>
                </a:lnTo>
                <a:lnTo>
                  <a:pt x="1461262" y="188087"/>
                </a:lnTo>
                <a:lnTo>
                  <a:pt x="1461262" y="315722"/>
                </a:lnTo>
                <a:lnTo>
                  <a:pt x="1461262" y="317626"/>
                </a:lnTo>
                <a:lnTo>
                  <a:pt x="1460754" y="319150"/>
                </a:lnTo>
                <a:lnTo>
                  <a:pt x="1459738" y="320294"/>
                </a:lnTo>
                <a:lnTo>
                  <a:pt x="1458722" y="321563"/>
                </a:lnTo>
                <a:lnTo>
                  <a:pt x="1457071" y="322580"/>
                </a:lnTo>
                <a:lnTo>
                  <a:pt x="1435354" y="326136"/>
                </a:lnTo>
                <a:lnTo>
                  <a:pt x="1429004" y="326136"/>
                </a:lnTo>
                <a:lnTo>
                  <a:pt x="1422654" y="326136"/>
                </a:lnTo>
                <a:lnTo>
                  <a:pt x="1417447" y="325882"/>
                </a:lnTo>
                <a:lnTo>
                  <a:pt x="1413256" y="325500"/>
                </a:lnTo>
                <a:lnTo>
                  <a:pt x="1409065" y="325120"/>
                </a:lnTo>
                <a:lnTo>
                  <a:pt x="1398016" y="320294"/>
                </a:lnTo>
                <a:lnTo>
                  <a:pt x="1397000" y="319150"/>
                </a:lnTo>
                <a:lnTo>
                  <a:pt x="1396365" y="317626"/>
                </a:lnTo>
                <a:lnTo>
                  <a:pt x="1396365" y="315722"/>
                </a:lnTo>
                <a:lnTo>
                  <a:pt x="1396365" y="14350"/>
                </a:lnTo>
                <a:lnTo>
                  <a:pt x="1396365" y="12446"/>
                </a:lnTo>
                <a:lnTo>
                  <a:pt x="1397000" y="10922"/>
                </a:lnTo>
                <a:lnTo>
                  <a:pt x="1398016" y="9778"/>
                </a:lnTo>
                <a:lnTo>
                  <a:pt x="1399032" y="8509"/>
                </a:lnTo>
                <a:lnTo>
                  <a:pt x="1400810" y="7493"/>
                </a:lnTo>
                <a:lnTo>
                  <a:pt x="1403350" y="6731"/>
                </a:lnTo>
                <a:lnTo>
                  <a:pt x="1405763" y="5841"/>
                </a:lnTo>
                <a:lnTo>
                  <a:pt x="1409065" y="5207"/>
                </a:lnTo>
                <a:lnTo>
                  <a:pt x="1413256" y="4825"/>
                </a:lnTo>
                <a:lnTo>
                  <a:pt x="1417447" y="4445"/>
                </a:lnTo>
                <a:lnTo>
                  <a:pt x="1422654" y="4190"/>
                </a:lnTo>
                <a:lnTo>
                  <a:pt x="1429004" y="4190"/>
                </a:lnTo>
                <a:close/>
              </a:path>
              <a:path w="10643235" h="409575">
                <a:moveTo>
                  <a:pt x="281000" y="4190"/>
                </a:moveTo>
                <a:lnTo>
                  <a:pt x="288721" y="4190"/>
                </a:lnTo>
                <a:lnTo>
                  <a:pt x="294881" y="4318"/>
                </a:lnTo>
                <a:lnTo>
                  <a:pt x="299478" y="4699"/>
                </a:lnTo>
                <a:lnTo>
                  <a:pt x="304088" y="5080"/>
                </a:lnTo>
                <a:lnTo>
                  <a:pt x="366280" y="116077"/>
                </a:lnTo>
                <a:lnTo>
                  <a:pt x="369931" y="123866"/>
                </a:lnTo>
                <a:lnTo>
                  <a:pt x="386865" y="162575"/>
                </a:lnTo>
                <a:lnTo>
                  <a:pt x="393153" y="178181"/>
                </a:lnTo>
                <a:lnTo>
                  <a:pt x="393890" y="178181"/>
                </a:lnTo>
                <a:lnTo>
                  <a:pt x="407209" y="138142"/>
                </a:lnTo>
                <a:lnTo>
                  <a:pt x="416572" y="113157"/>
                </a:lnTo>
                <a:lnTo>
                  <a:pt x="453301" y="15112"/>
                </a:lnTo>
                <a:lnTo>
                  <a:pt x="454113" y="12700"/>
                </a:lnTo>
                <a:lnTo>
                  <a:pt x="455180" y="10922"/>
                </a:lnTo>
                <a:lnTo>
                  <a:pt x="456501" y="9525"/>
                </a:lnTo>
                <a:lnTo>
                  <a:pt x="457809" y="8127"/>
                </a:lnTo>
                <a:lnTo>
                  <a:pt x="459790" y="6985"/>
                </a:lnTo>
                <a:lnTo>
                  <a:pt x="462407" y="6223"/>
                </a:lnTo>
                <a:lnTo>
                  <a:pt x="465073" y="5334"/>
                </a:lnTo>
                <a:lnTo>
                  <a:pt x="468630" y="4825"/>
                </a:lnTo>
                <a:lnTo>
                  <a:pt x="473202" y="4572"/>
                </a:lnTo>
                <a:lnTo>
                  <a:pt x="477901" y="4318"/>
                </a:lnTo>
                <a:lnTo>
                  <a:pt x="483870" y="4190"/>
                </a:lnTo>
                <a:lnTo>
                  <a:pt x="491236" y="4190"/>
                </a:lnTo>
                <a:lnTo>
                  <a:pt x="498855" y="4190"/>
                </a:lnTo>
                <a:lnTo>
                  <a:pt x="521715" y="11049"/>
                </a:lnTo>
                <a:lnTo>
                  <a:pt x="521589" y="13588"/>
                </a:lnTo>
                <a:lnTo>
                  <a:pt x="433577" y="236600"/>
                </a:lnTo>
                <a:lnTo>
                  <a:pt x="417517" y="272623"/>
                </a:lnTo>
                <a:lnTo>
                  <a:pt x="395707" y="305054"/>
                </a:lnTo>
                <a:lnTo>
                  <a:pt x="356350" y="327060"/>
                </a:lnTo>
                <a:lnTo>
                  <a:pt x="331279" y="329311"/>
                </a:lnTo>
                <a:lnTo>
                  <a:pt x="326847" y="329311"/>
                </a:lnTo>
                <a:lnTo>
                  <a:pt x="322491" y="329057"/>
                </a:lnTo>
                <a:lnTo>
                  <a:pt x="318211" y="328422"/>
                </a:lnTo>
                <a:lnTo>
                  <a:pt x="313943" y="327913"/>
                </a:lnTo>
                <a:lnTo>
                  <a:pt x="290118" y="319024"/>
                </a:lnTo>
                <a:lnTo>
                  <a:pt x="288798" y="317881"/>
                </a:lnTo>
                <a:lnTo>
                  <a:pt x="285191" y="309625"/>
                </a:lnTo>
                <a:lnTo>
                  <a:pt x="284695" y="307339"/>
                </a:lnTo>
                <a:lnTo>
                  <a:pt x="284327" y="304419"/>
                </a:lnTo>
                <a:lnTo>
                  <a:pt x="284073" y="300863"/>
                </a:lnTo>
                <a:lnTo>
                  <a:pt x="283832" y="297307"/>
                </a:lnTo>
                <a:lnTo>
                  <a:pt x="283705" y="292988"/>
                </a:lnTo>
                <a:lnTo>
                  <a:pt x="283705" y="287655"/>
                </a:lnTo>
                <a:lnTo>
                  <a:pt x="283705" y="278130"/>
                </a:lnTo>
                <a:lnTo>
                  <a:pt x="284403" y="271399"/>
                </a:lnTo>
                <a:lnTo>
                  <a:pt x="285800" y="267335"/>
                </a:lnTo>
                <a:lnTo>
                  <a:pt x="287197" y="263271"/>
                </a:lnTo>
                <a:lnTo>
                  <a:pt x="289382" y="261238"/>
                </a:lnTo>
                <a:lnTo>
                  <a:pt x="292328" y="261238"/>
                </a:lnTo>
                <a:lnTo>
                  <a:pt x="293814" y="261238"/>
                </a:lnTo>
                <a:lnTo>
                  <a:pt x="295452" y="261874"/>
                </a:lnTo>
                <a:lnTo>
                  <a:pt x="297268" y="263016"/>
                </a:lnTo>
                <a:lnTo>
                  <a:pt x="299072" y="264160"/>
                </a:lnTo>
                <a:lnTo>
                  <a:pt x="301243" y="265430"/>
                </a:lnTo>
                <a:lnTo>
                  <a:pt x="303796" y="266700"/>
                </a:lnTo>
                <a:lnTo>
                  <a:pt x="306349" y="268097"/>
                </a:lnTo>
                <a:lnTo>
                  <a:pt x="309295" y="269239"/>
                </a:lnTo>
                <a:lnTo>
                  <a:pt x="312673" y="270256"/>
                </a:lnTo>
                <a:lnTo>
                  <a:pt x="316039" y="271399"/>
                </a:lnTo>
                <a:lnTo>
                  <a:pt x="320027" y="271907"/>
                </a:lnTo>
                <a:lnTo>
                  <a:pt x="324624" y="271907"/>
                </a:lnTo>
                <a:lnTo>
                  <a:pt x="328079" y="271907"/>
                </a:lnTo>
                <a:lnTo>
                  <a:pt x="331279" y="271525"/>
                </a:lnTo>
                <a:lnTo>
                  <a:pt x="334238" y="270763"/>
                </a:lnTo>
                <a:lnTo>
                  <a:pt x="337197" y="270001"/>
                </a:lnTo>
                <a:lnTo>
                  <a:pt x="339991" y="268605"/>
                </a:lnTo>
                <a:lnTo>
                  <a:pt x="342620" y="266446"/>
                </a:lnTo>
                <a:lnTo>
                  <a:pt x="345249" y="264287"/>
                </a:lnTo>
                <a:lnTo>
                  <a:pt x="347878" y="261365"/>
                </a:lnTo>
                <a:lnTo>
                  <a:pt x="350507" y="257428"/>
                </a:lnTo>
                <a:lnTo>
                  <a:pt x="353136" y="253619"/>
                </a:lnTo>
                <a:lnTo>
                  <a:pt x="355930" y="248538"/>
                </a:lnTo>
                <a:lnTo>
                  <a:pt x="358889" y="242315"/>
                </a:lnTo>
                <a:lnTo>
                  <a:pt x="253885" y="28575"/>
                </a:lnTo>
                <a:lnTo>
                  <a:pt x="251574" y="23495"/>
                </a:lnTo>
                <a:lnTo>
                  <a:pt x="250228" y="19303"/>
                </a:lnTo>
                <a:lnTo>
                  <a:pt x="249808" y="16128"/>
                </a:lnTo>
                <a:lnTo>
                  <a:pt x="249402" y="12953"/>
                </a:lnTo>
                <a:lnTo>
                  <a:pt x="250177" y="10413"/>
                </a:lnTo>
                <a:lnTo>
                  <a:pt x="252158" y="8636"/>
                </a:lnTo>
                <a:lnTo>
                  <a:pt x="254126" y="6858"/>
                </a:lnTo>
                <a:lnTo>
                  <a:pt x="257454" y="5587"/>
                </a:lnTo>
                <a:lnTo>
                  <a:pt x="262140" y="5080"/>
                </a:lnTo>
                <a:lnTo>
                  <a:pt x="266827" y="4445"/>
                </a:lnTo>
                <a:lnTo>
                  <a:pt x="273113" y="4190"/>
                </a:lnTo>
                <a:lnTo>
                  <a:pt x="281000" y="4190"/>
                </a:lnTo>
                <a:close/>
              </a:path>
              <a:path w="10643235" h="409575">
                <a:moveTo>
                  <a:pt x="147891" y="508"/>
                </a:moveTo>
                <a:lnTo>
                  <a:pt x="189344" y="6096"/>
                </a:lnTo>
                <a:lnTo>
                  <a:pt x="196329" y="8509"/>
                </a:lnTo>
                <a:lnTo>
                  <a:pt x="203314" y="10922"/>
                </a:lnTo>
                <a:lnTo>
                  <a:pt x="231457" y="30352"/>
                </a:lnTo>
                <a:lnTo>
                  <a:pt x="232283" y="31750"/>
                </a:lnTo>
                <a:lnTo>
                  <a:pt x="234911" y="51181"/>
                </a:lnTo>
                <a:lnTo>
                  <a:pt x="234911" y="55752"/>
                </a:lnTo>
                <a:lnTo>
                  <a:pt x="234911" y="60706"/>
                </a:lnTo>
                <a:lnTo>
                  <a:pt x="234746" y="64897"/>
                </a:lnTo>
                <a:lnTo>
                  <a:pt x="234416" y="68325"/>
                </a:lnTo>
                <a:lnTo>
                  <a:pt x="234086" y="71755"/>
                </a:lnTo>
                <a:lnTo>
                  <a:pt x="227266" y="82803"/>
                </a:lnTo>
                <a:lnTo>
                  <a:pt x="225793" y="82803"/>
                </a:lnTo>
                <a:lnTo>
                  <a:pt x="223329" y="82803"/>
                </a:lnTo>
                <a:lnTo>
                  <a:pt x="220205" y="81407"/>
                </a:lnTo>
                <a:lnTo>
                  <a:pt x="216420" y="78486"/>
                </a:lnTo>
                <a:lnTo>
                  <a:pt x="212648" y="75691"/>
                </a:lnTo>
                <a:lnTo>
                  <a:pt x="207759" y="72389"/>
                </a:lnTo>
                <a:lnTo>
                  <a:pt x="201752" y="68961"/>
                </a:lnTo>
                <a:lnTo>
                  <a:pt x="195757" y="65405"/>
                </a:lnTo>
                <a:lnTo>
                  <a:pt x="158936" y="55254"/>
                </a:lnTo>
                <a:lnTo>
                  <a:pt x="150609" y="54990"/>
                </a:lnTo>
                <a:lnTo>
                  <a:pt x="141375" y="55469"/>
                </a:lnTo>
                <a:lnTo>
                  <a:pt x="102909" y="72183"/>
                </a:lnTo>
                <a:lnTo>
                  <a:pt x="78454" y="109930"/>
                </a:lnTo>
                <a:lnTo>
                  <a:pt x="70340" y="153408"/>
                </a:lnTo>
                <a:lnTo>
                  <a:pt x="70002" y="165862"/>
                </a:lnTo>
                <a:lnTo>
                  <a:pt x="70364" y="179482"/>
                </a:lnTo>
                <a:lnTo>
                  <a:pt x="78998" y="224464"/>
                </a:lnTo>
                <a:lnTo>
                  <a:pt x="104143" y="260111"/>
                </a:lnTo>
                <a:lnTo>
                  <a:pt x="143080" y="274423"/>
                </a:lnTo>
                <a:lnTo>
                  <a:pt x="152336" y="274827"/>
                </a:lnTo>
                <a:lnTo>
                  <a:pt x="160671" y="274585"/>
                </a:lnTo>
                <a:lnTo>
                  <a:pt x="197726" y="265049"/>
                </a:lnTo>
                <a:lnTo>
                  <a:pt x="218516" y="252857"/>
                </a:lnTo>
                <a:lnTo>
                  <a:pt x="222376" y="250316"/>
                </a:lnTo>
                <a:lnTo>
                  <a:pt x="225374" y="248920"/>
                </a:lnTo>
                <a:lnTo>
                  <a:pt x="227520" y="248920"/>
                </a:lnTo>
                <a:lnTo>
                  <a:pt x="229158" y="248920"/>
                </a:lnTo>
                <a:lnTo>
                  <a:pt x="230466" y="249300"/>
                </a:lnTo>
                <a:lnTo>
                  <a:pt x="231457" y="249936"/>
                </a:lnTo>
                <a:lnTo>
                  <a:pt x="232448" y="250571"/>
                </a:lnTo>
                <a:lnTo>
                  <a:pt x="235889" y="270383"/>
                </a:lnTo>
                <a:lnTo>
                  <a:pt x="235889" y="276351"/>
                </a:lnTo>
                <a:lnTo>
                  <a:pt x="235889" y="280415"/>
                </a:lnTo>
                <a:lnTo>
                  <a:pt x="235775" y="283972"/>
                </a:lnTo>
                <a:lnTo>
                  <a:pt x="235521" y="286765"/>
                </a:lnTo>
                <a:lnTo>
                  <a:pt x="235280" y="289687"/>
                </a:lnTo>
                <a:lnTo>
                  <a:pt x="232448" y="299465"/>
                </a:lnTo>
                <a:lnTo>
                  <a:pt x="231622" y="300989"/>
                </a:lnTo>
                <a:lnTo>
                  <a:pt x="230314" y="302640"/>
                </a:lnTo>
                <a:lnTo>
                  <a:pt x="228498" y="304546"/>
                </a:lnTo>
                <a:lnTo>
                  <a:pt x="226695" y="306450"/>
                </a:lnTo>
                <a:lnTo>
                  <a:pt x="223202" y="308863"/>
                </a:lnTo>
                <a:lnTo>
                  <a:pt x="218020" y="311785"/>
                </a:lnTo>
                <a:lnTo>
                  <a:pt x="212851" y="314833"/>
                </a:lnTo>
                <a:lnTo>
                  <a:pt x="173405" y="327151"/>
                </a:lnTo>
                <a:lnTo>
                  <a:pt x="142227" y="329819"/>
                </a:lnTo>
                <a:lnTo>
                  <a:pt x="126235" y="329195"/>
                </a:lnTo>
                <a:lnTo>
                  <a:pt x="83070" y="319659"/>
                </a:lnTo>
                <a:lnTo>
                  <a:pt x="47941" y="298942"/>
                </a:lnTo>
                <a:lnTo>
                  <a:pt x="21875" y="266953"/>
                </a:lnTo>
                <a:lnTo>
                  <a:pt x="5545" y="223728"/>
                </a:lnTo>
                <a:lnTo>
                  <a:pt x="0" y="169418"/>
                </a:lnTo>
                <a:lnTo>
                  <a:pt x="678" y="149607"/>
                </a:lnTo>
                <a:lnTo>
                  <a:pt x="10845" y="97155"/>
                </a:lnTo>
                <a:lnTo>
                  <a:pt x="31964" y="55506"/>
                </a:lnTo>
                <a:lnTo>
                  <a:pt x="62572" y="25304"/>
                </a:lnTo>
                <a:lnTo>
                  <a:pt x="101837" y="6723"/>
                </a:lnTo>
                <a:lnTo>
                  <a:pt x="131846" y="1198"/>
                </a:lnTo>
                <a:lnTo>
                  <a:pt x="147891" y="508"/>
                </a:lnTo>
                <a:close/>
              </a:path>
              <a:path w="10643235" h="409575">
                <a:moveTo>
                  <a:pt x="8324723" y="0"/>
                </a:moveTo>
                <a:lnTo>
                  <a:pt x="8369427" y="5461"/>
                </a:lnTo>
                <a:lnTo>
                  <a:pt x="8407427" y="26511"/>
                </a:lnTo>
                <a:lnTo>
                  <a:pt x="8425465" y="62214"/>
                </a:lnTo>
                <a:lnTo>
                  <a:pt x="8427085" y="80390"/>
                </a:lnTo>
                <a:lnTo>
                  <a:pt x="8426823" y="87844"/>
                </a:lnTo>
                <a:lnTo>
                  <a:pt x="8410956" y="130428"/>
                </a:lnTo>
                <a:lnTo>
                  <a:pt x="8375018" y="154344"/>
                </a:lnTo>
                <a:lnTo>
                  <a:pt x="8368665" y="156083"/>
                </a:lnTo>
                <a:lnTo>
                  <a:pt x="8368665" y="156590"/>
                </a:lnTo>
                <a:lnTo>
                  <a:pt x="8407622" y="172259"/>
                </a:lnTo>
                <a:lnTo>
                  <a:pt x="8431276" y="204470"/>
                </a:lnTo>
                <a:lnTo>
                  <a:pt x="8436102" y="232156"/>
                </a:lnTo>
                <a:lnTo>
                  <a:pt x="8435550" y="243893"/>
                </a:lnTo>
                <a:lnTo>
                  <a:pt x="8422034" y="283559"/>
                </a:lnTo>
                <a:lnTo>
                  <a:pt x="8392167" y="311370"/>
                </a:lnTo>
                <a:lnTo>
                  <a:pt x="8348543" y="326844"/>
                </a:lnTo>
                <a:lnTo>
                  <a:pt x="8308467" y="330326"/>
                </a:lnTo>
                <a:lnTo>
                  <a:pt x="8300727" y="330184"/>
                </a:lnTo>
                <a:lnTo>
                  <a:pt x="8256651" y="322580"/>
                </a:lnTo>
                <a:lnTo>
                  <a:pt x="8240903" y="315975"/>
                </a:lnTo>
                <a:lnTo>
                  <a:pt x="8236966" y="313944"/>
                </a:lnTo>
                <a:lnTo>
                  <a:pt x="8226933" y="300100"/>
                </a:lnTo>
                <a:lnTo>
                  <a:pt x="8226425" y="297434"/>
                </a:lnTo>
                <a:lnTo>
                  <a:pt x="8226044" y="294005"/>
                </a:lnTo>
                <a:lnTo>
                  <a:pt x="8225790" y="289940"/>
                </a:lnTo>
                <a:lnTo>
                  <a:pt x="8225535" y="285750"/>
                </a:lnTo>
                <a:lnTo>
                  <a:pt x="8225408" y="280670"/>
                </a:lnTo>
                <a:lnTo>
                  <a:pt x="8225408" y="274574"/>
                </a:lnTo>
                <a:lnTo>
                  <a:pt x="8225408" y="267715"/>
                </a:lnTo>
                <a:lnTo>
                  <a:pt x="8226044" y="263016"/>
                </a:lnTo>
                <a:lnTo>
                  <a:pt x="8227314" y="260731"/>
                </a:lnTo>
                <a:lnTo>
                  <a:pt x="8228457" y="258318"/>
                </a:lnTo>
                <a:lnTo>
                  <a:pt x="8230362" y="257048"/>
                </a:lnTo>
                <a:lnTo>
                  <a:pt x="8232775" y="257048"/>
                </a:lnTo>
                <a:lnTo>
                  <a:pt x="8234807" y="257048"/>
                </a:lnTo>
                <a:lnTo>
                  <a:pt x="8237601" y="258190"/>
                </a:lnTo>
                <a:lnTo>
                  <a:pt x="8241157" y="260223"/>
                </a:lnTo>
                <a:lnTo>
                  <a:pt x="8244840" y="262255"/>
                </a:lnTo>
                <a:lnTo>
                  <a:pt x="8281360" y="275746"/>
                </a:lnTo>
                <a:lnTo>
                  <a:pt x="8303006" y="277622"/>
                </a:lnTo>
                <a:lnTo>
                  <a:pt x="8311896" y="277622"/>
                </a:lnTo>
                <a:lnTo>
                  <a:pt x="8320024" y="276478"/>
                </a:lnTo>
                <a:lnTo>
                  <a:pt x="8327263" y="274320"/>
                </a:lnTo>
                <a:lnTo>
                  <a:pt x="8334502" y="272288"/>
                </a:lnTo>
                <a:lnTo>
                  <a:pt x="8357234" y="251078"/>
                </a:lnTo>
                <a:lnTo>
                  <a:pt x="8360029" y="245618"/>
                </a:lnTo>
                <a:lnTo>
                  <a:pt x="8361426" y="239395"/>
                </a:lnTo>
                <a:lnTo>
                  <a:pt x="8361426" y="232663"/>
                </a:lnTo>
                <a:lnTo>
                  <a:pt x="8361426" y="225298"/>
                </a:lnTo>
                <a:lnTo>
                  <a:pt x="8345678" y="197738"/>
                </a:lnTo>
                <a:lnTo>
                  <a:pt x="8340217" y="193548"/>
                </a:lnTo>
                <a:lnTo>
                  <a:pt x="8295132" y="184912"/>
                </a:lnTo>
                <a:lnTo>
                  <a:pt x="8261350" y="184912"/>
                </a:lnTo>
                <a:lnTo>
                  <a:pt x="8258937" y="184912"/>
                </a:lnTo>
                <a:lnTo>
                  <a:pt x="8256905" y="184531"/>
                </a:lnTo>
                <a:lnTo>
                  <a:pt x="8255508" y="183896"/>
                </a:lnTo>
                <a:lnTo>
                  <a:pt x="8253983" y="183261"/>
                </a:lnTo>
                <a:lnTo>
                  <a:pt x="8249793" y="165226"/>
                </a:lnTo>
                <a:lnTo>
                  <a:pt x="8249793" y="160020"/>
                </a:lnTo>
                <a:lnTo>
                  <a:pt x="8249793" y="155194"/>
                </a:lnTo>
                <a:lnTo>
                  <a:pt x="8249920" y="151384"/>
                </a:lnTo>
                <a:lnTo>
                  <a:pt x="8250301" y="148336"/>
                </a:lnTo>
                <a:lnTo>
                  <a:pt x="8250682" y="145287"/>
                </a:lnTo>
                <a:lnTo>
                  <a:pt x="8251190" y="142875"/>
                </a:lnTo>
                <a:lnTo>
                  <a:pt x="8252206" y="140970"/>
                </a:lnTo>
                <a:lnTo>
                  <a:pt x="8253095" y="139191"/>
                </a:lnTo>
                <a:lnTo>
                  <a:pt x="8254238" y="137922"/>
                </a:lnTo>
                <a:lnTo>
                  <a:pt x="8255634" y="137160"/>
                </a:lnTo>
                <a:lnTo>
                  <a:pt x="8257032" y="136398"/>
                </a:lnTo>
                <a:lnTo>
                  <a:pt x="8258683" y="136016"/>
                </a:lnTo>
                <a:lnTo>
                  <a:pt x="8260715" y="136016"/>
                </a:lnTo>
                <a:lnTo>
                  <a:pt x="8294878" y="136016"/>
                </a:lnTo>
                <a:lnTo>
                  <a:pt x="8335772" y="128270"/>
                </a:lnTo>
                <a:lnTo>
                  <a:pt x="8340852" y="124333"/>
                </a:lnTo>
                <a:lnTo>
                  <a:pt x="8346058" y="120523"/>
                </a:lnTo>
                <a:lnTo>
                  <a:pt x="8349996" y="115824"/>
                </a:lnTo>
                <a:lnTo>
                  <a:pt x="8352663" y="110362"/>
                </a:lnTo>
                <a:lnTo>
                  <a:pt x="8355457" y="104775"/>
                </a:lnTo>
                <a:lnTo>
                  <a:pt x="8356727" y="98551"/>
                </a:lnTo>
                <a:lnTo>
                  <a:pt x="8356727" y="91439"/>
                </a:lnTo>
                <a:lnTo>
                  <a:pt x="8356727" y="85598"/>
                </a:lnTo>
                <a:lnTo>
                  <a:pt x="8355838" y="80137"/>
                </a:lnTo>
                <a:lnTo>
                  <a:pt x="8353933" y="75184"/>
                </a:lnTo>
                <a:lnTo>
                  <a:pt x="8352028" y="70231"/>
                </a:lnTo>
                <a:lnTo>
                  <a:pt x="8316849" y="52070"/>
                </a:lnTo>
                <a:lnTo>
                  <a:pt x="8308467" y="52070"/>
                </a:lnTo>
                <a:lnTo>
                  <a:pt x="8267065" y="59689"/>
                </a:lnTo>
                <a:lnTo>
                  <a:pt x="8246491" y="69214"/>
                </a:lnTo>
                <a:lnTo>
                  <a:pt x="8242427" y="71374"/>
                </a:lnTo>
                <a:lnTo>
                  <a:pt x="8239506" y="72516"/>
                </a:lnTo>
                <a:lnTo>
                  <a:pt x="8237474" y="72516"/>
                </a:lnTo>
                <a:lnTo>
                  <a:pt x="8236331" y="72516"/>
                </a:lnTo>
                <a:lnTo>
                  <a:pt x="8235315" y="72136"/>
                </a:lnTo>
                <a:lnTo>
                  <a:pt x="8234553" y="71500"/>
                </a:lnTo>
                <a:lnTo>
                  <a:pt x="8233664" y="70865"/>
                </a:lnTo>
                <a:lnTo>
                  <a:pt x="8230616" y="54101"/>
                </a:lnTo>
                <a:lnTo>
                  <a:pt x="8230616" y="49275"/>
                </a:lnTo>
                <a:lnTo>
                  <a:pt x="8230616" y="45974"/>
                </a:lnTo>
                <a:lnTo>
                  <a:pt x="8230616" y="42925"/>
                </a:lnTo>
                <a:lnTo>
                  <a:pt x="8230870" y="40132"/>
                </a:lnTo>
                <a:lnTo>
                  <a:pt x="8230997" y="37337"/>
                </a:lnTo>
                <a:lnTo>
                  <a:pt x="8233791" y="26543"/>
                </a:lnTo>
                <a:lnTo>
                  <a:pt x="8234553" y="24764"/>
                </a:lnTo>
                <a:lnTo>
                  <a:pt x="8235823" y="23113"/>
                </a:lnTo>
                <a:lnTo>
                  <a:pt x="8237601" y="21462"/>
                </a:lnTo>
                <a:lnTo>
                  <a:pt x="8239379" y="19812"/>
                </a:lnTo>
                <a:lnTo>
                  <a:pt x="8242808" y="17652"/>
                </a:lnTo>
                <a:lnTo>
                  <a:pt x="8248269" y="15112"/>
                </a:lnTo>
                <a:lnTo>
                  <a:pt x="8253603" y="12446"/>
                </a:lnTo>
                <a:lnTo>
                  <a:pt x="8293989" y="2286"/>
                </a:lnTo>
                <a:lnTo>
                  <a:pt x="8316723" y="142"/>
                </a:lnTo>
                <a:lnTo>
                  <a:pt x="8324723" y="0"/>
                </a:lnTo>
                <a:close/>
              </a:path>
            </a:pathLst>
          </a:custGeom>
          <a:ln w="9525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34130" y="1071880"/>
            <a:ext cx="4523739" cy="575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5375" y="2189416"/>
            <a:ext cx="10001250" cy="149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7.jpeg"/><Relationship Id="rId7" Type="http://schemas.openxmlformats.org/officeDocument/2006/relationships/image" Target="../media/image61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jpeg"/><Relationship Id="rId7" Type="http://schemas.openxmlformats.org/officeDocument/2006/relationships/image" Target="../media/image67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hyperlink" Target="https://ru.wikipedia.org/wiki/%D0%A2%D0%B0%D0%BB%D0%B5%D0%B1,_%D0%9D%D0%B0%D1%81%D1%81%D0%B8%D0%BC_%D0%9D%D0%B8%D0%BA%D0%BE%D0%BB%D0%B0%D1%81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openxmlformats.org/officeDocument/2006/relationships/image" Target="../media/image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image" Target="../media/image6.png"/><Relationship Id="rId10" Type="http://schemas.openxmlformats.org/officeDocument/2006/relationships/image" Target="../media/image36.png"/><Relationship Id="rId4" Type="http://schemas.openxmlformats.org/officeDocument/2006/relationships/image" Target="../media/image5.pn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677875" y="346098"/>
            <a:ext cx="8458199" cy="473206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729230" marR="5080" indent="-2717165">
              <a:lnSpc>
                <a:spcPts val="1730"/>
              </a:lnSpc>
              <a:spcBef>
                <a:spcPts val="290"/>
              </a:spcBef>
            </a:pPr>
            <a:r>
              <a:rPr b="1" spc="25" dirty="0">
                <a:latin typeface="Calibri Light"/>
                <a:cs typeface="Calibri Light"/>
              </a:rPr>
              <a:t>Муниципальное</a:t>
            </a:r>
            <a:r>
              <a:rPr b="1" spc="-75" dirty="0">
                <a:latin typeface="Calibri Light"/>
                <a:cs typeface="Calibri Light"/>
              </a:rPr>
              <a:t> </a:t>
            </a:r>
            <a:r>
              <a:rPr b="1" spc="15" dirty="0">
                <a:latin typeface="Calibri Light"/>
                <a:cs typeface="Calibri Light"/>
              </a:rPr>
              <a:t>бюджетное</a:t>
            </a:r>
            <a:r>
              <a:rPr b="1" spc="-75" dirty="0">
                <a:latin typeface="Calibri Light"/>
                <a:cs typeface="Calibri Light"/>
              </a:rPr>
              <a:t> </a:t>
            </a:r>
            <a:r>
              <a:rPr b="1" spc="10" dirty="0">
                <a:latin typeface="Calibri Light"/>
                <a:cs typeface="Calibri Light"/>
              </a:rPr>
              <a:t>дошкольное</a:t>
            </a:r>
            <a:r>
              <a:rPr b="1" spc="5" dirty="0">
                <a:latin typeface="Calibri Light"/>
                <a:cs typeface="Calibri Light"/>
              </a:rPr>
              <a:t> образовательное</a:t>
            </a:r>
            <a:r>
              <a:rPr b="1" spc="-75" dirty="0">
                <a:latin typeface="Calibri Light"/>
                <a:cs typeface="Calibri Light"/>
              </a:rPr>
              <a:t> </a:t>
            </a:r>
            <a:r>
              <a:rPr b="1" spc="15" dirty="0" err="1">
                <a:latin typeface="Calibri Light"/>
                <a:cs typeface="Calibri Light"/>
              </a:rPr>
              <a:t>учреждение</a:t>
            </a:r>
            <a:r>
              <a:rPr b="1" spc="-75" dirty="0">
                <a:latin typeface="Calibri Light"/>
                <a:cs typeface="Calibri Light"/>
              </a:rPr>
              <a:t> </a:t>
            </a:r>
            <a:r>
              <a:rPr b="1" spc="110" dirty="0" smtClean="0">
                <a:latin typeface="Calibri Light"/>
                <a:cs typeface="Calibri Light"/>
              </a:rPr>
              <a:t>М</a:t>
            </a:r>
            <a:r>
              <a:rPr b="1" spc="75" dirty="0" smtClean="0">
                <a:latin typeface="Calibri Light"/>
                <a:cs typeface="Calibri Light"/>
              </a:rPr>
              <a:t>Б</a:t>
            </a:r>
            <a:r>
              <a:rPr b="1" spc="-5" dirty="0" smtClean="0">
                <a:latin typeface="Calibri Light"/>
                <a:cs typeface="Calibri Light"/>
              </a:rPr>
              <a:t>Д</a:t>
            </a:r>
            <a:r>
              <a:rPr b="1" spc="30" dirty="0" smtClean="0">
                <a:latin typeface="Calibri Light"/>
                <a:cs typeface="Calibri Light"/>
              </a:rPr>
              <a:t>О</a:t>
            </a:r>
            <a:r>
              <a:rPr b="1" spc="10" dirty="0" smtClean="0">
                <a:latin typeface="Calibri Light"/>
                <a:cs typeface="Calibri Light"/>
              </a:rPr>
              <a:t>У</a:t>
            </a:r>
            <a:r>
              <a:rPr b="1" spc="-45" dirty="0" smtClean="0">
                <a:latin typeface="Calibri Light"/>
                <a:cs typeface="Calibri Light"/>
              </a:rPr>
              <a:t> </a:t>
            </a:r>
            <a:r>
              <a:rPr b="1" spc="50" dirty="0">
                <a:latin typeface="Calibri Light"/>
                <a:cs typeface="Calibri Light"/>
              </a:rPr>
              <a:t>де</a:t>
            </a:r>
            <a:r>
              <a:rPr b="1" dirty="0">
                <a:latin typeface="Calibri Light"/>
                <a:cs typeface="Calibri Light"/>
              </a:rPr>
              <a:t>т</a:t>
            </a:r>
            <a:r>
              <a:rPr b="1" spc="5" dirty="0">
                <a:latin typeface="Calibri Light"/>
                <a:cs typeface="Calibri Light"/>
              </a:rPr>
              <a:t>с</a:t>
            </a:r>
            <a:r>
              <a:rPr b="1" spc="-20" dirty="0">
                <a:latin typeface="Calibri Light"/>
                <a:cs typeface="Calibri Light"/>
              </a:rPr>
              <a:t>к</a:t>
            </a:r>
            <a:r>
              <a:rPr b="1" spc="-5" dirty="0">
                <a:latin typeface="Calibri Light"/>
                <a:cs typeface="Calibri Light"/>
              </a:rPr>
              <a:t>и</a:t>
            </a:r>
            <a:r>
              <a:rPr b="1" spc="10" dirty="0">
                <a:latin typeface="Calibri Light"/>
                <a:cs typeface="Calibri Light"/>
              </a:rPr>
              <a:t>й</a:t>
            </a:r>
            <a:r>
              <a:rPr b="1" spc="-65" dirty="0">
                <a:latin typeface="Calibri Light"/>
                <a:cs typeface="Calibri Light"/>
              </a:rPr>
              <a:t> </a:t>
            </a:r>
            <a:r>
              <a:rPr b="1" spc="85" dirty="0">
                <a:latin typeface="Calibri Light"/>
                <a:cs typeface="Calibri Light"/>
              </a:rPr>
              <a:t>с</a:t>
            </a:r>
            <a:r>
              <a:rPr b="1" spc="15" dirty="0">
                <a:latin typeface="Calibri Light"/>
                <a:cs typeface="Calibri Light"/>
              </a:rPr>
              <a:t>ад</a:t>
            </a:r>
            <a:r>
              <a:rPr b="1" spc="-90" dirty="0">
                <a:latin typeface="Calibri Light"/>
                <a:cs typeface="Calibri Light"/>
              </a:rPr>
              <a:t> </a:t>
            </a:r>
            <a:r>
              <a:rPr b="1" spc="25" dirty="0">
                <a:latin typeface="Calibri Light"/>
                <a:cs typeface="Calibri Light"/>
              </a:rPr>
              <a:t>№</a:t>
            </a:r>
            <a:r>
              <a:rPr b="1" spc="-5" dirty="0">
                <a:latin typeface="Calibri Light"/>
                <a:cs typeface="Calibri Light"/>
              </a:rPr>
              <a:t> </a:t>
            </a:r>
            <a:r>
              <a:rPr lang="ru-RU" b="1" spc="30" dirty="0" smtClean="0">
                <a:latin typeface="Calibri Light"/>
                <a:cs typeface="Calibri Light"/>
              </a:rPr>
              <a:t>413</a:t>
            </a:r>
            <a:endParaRPr b="1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96535" y="6059804"/>
            <a:ext cx="222625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90" dirty="0">
                <a:latin typeface="Times New Roman" pitchFamily="18" charset="0"/>
                <a:cs typeface="Times New Roman" pitchFamily="18" charset="0"/>
              </a:rPr>
              <a:t>Ек</a:t>
            </a:r>
            <a:r>
              <a:rPr sz="1800" b="1" spc="-25" dirty="0">
                <a:latin typeface="Times New Roman" pitchFamily="18" charset="0"/>
                <a:cs typeface="Times New Roman" pitchFamily="18" charset="0"/>
              </a:rPr>
              <a:t>ат</a:t>
            </a:r>
            <a:r>
              <a:rPr sz="1800" b="1" spc="5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1800" b="1" spc="-4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1800" b="1" spc="1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800" b="1" spc="-55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1800" b="1" spc="1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sz="1800" b="1" spc="-45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sz="1800" b="1" spc="-4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1800" b="1" spc="-15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sz="1800" b="1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55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sz="1800" b="1" spc="-15" dirty="0">
                <a:latin typeface="Times New Roman" pitchFamily="18" charset="0"/>
                <a:cs typeface="Times New Roman" pitchFamily="18" charset="0"/>
              </a:rPr>
              <a:t>02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168603" y="2458910"/>
            <a:ext cx="9499397" cy="530860"/>
            <a:chOff x="1168603" y="2458910"/>
            <a:chExt cx="9858375" cy="53086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2893" y="2481580"/>
              <a:ext cx="9834008" cy="5081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3365" y="2463673"/>
              <a:ext cx="9825342" cy="49860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56738" y="2737294"/>
              <a:ext cx="160527" cy="14643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25297" y="2736532"/>
              <a:ext cx="161036" cy="14820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321815" y="2564130"/>
              <a:ext cx="8204200" cy="205104"/>
            </a:xfrm>
            <a:custGeom>
              <a:avLst/>
              <a:gdLst/>
              <a:ahLst/>
              <a:cxnLst/>
              <a:rect l="l" t="t" r="r" b="b"/>
              <a:pathLst>
                <a:path w="8204200" h="205105">
                  <a:moveTo>
                    <a:pt x="8135747" y="0"/>
                  </a:moveTo>
                  <a:lnTo>
                    <a:pt x="8067675" y="204597"/>
                  </a:lnTo>
                  <a:lnTo>
                    <a:pt x="8204200" y="204597"/>
                  </a:lnTo>
                  <a:lnTo>
                    <a:pt x="8136128" y="0"/>
                  </a:lnTo>
                  <a:lnTo>
                    <a:pt x="8135747" y="0"/>
                  </a:lnTo>
                  <a:close/>
                </a:path>
                <a:path w="8204200" h="205105">
                  <a:moveTo>
                    <a:pt x="6373622" y="0"/>
                  </a:moveTo>
                  <a:lnTo>
                    <a:pt x="6305550" y="204597"/>
                  </a:lnTo>
                  <a:lnTo>
                    <a:pt x="6442075" y="204597"/>
                  </a:lnTo>
                  <a:lnTo>
                    <a:pt x="6374003" y="0"/>
                  </a:lnTo>
                  <a:lnTo>
                    <a:pt x="6373622" y="0"/>
                  </a:lnTo>
                  <a:close/>
                </a:path>
                <a:path w="8204200" h="205105">
                  <a:moveTo>
                    <a:pt x="68072" y="0"/>
                  </a:moveTo>
                  <a:lnTo>
                    <a:pt x="0" y="204597"/>
                  </a:lnTo>
                  <a:lnTo>
                    <a:pt x="136525" y="204597"/>
                  </a:lnTo>
                  <a:lnTo>
                    <a:pt x="68453" y="0"/>
                  </a:lnTo>
                  <a:lnTo>
                    <a:pt x="68072" y="0"/>
                  </a:lnTo>
                  <a:close/>
                </a:path>
              </a:pathLst>
            </a:custGeom>
            <a:ln w="952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44016" y="2542984"/>
              <a:ext cx="139065" cy="17284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38791" y="2542984"/>
              <a:ext cx="139065" cy="17284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56738" y="2540825"/>
              <a:ext cx="135635" cy="13449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173365" y="2463673"/>
              <a:ext cx="9825355" cy="499109"/>
            </a:xfrm>
            <a:custGeom>
              <a:avLst/>
              <a:gdLst/>
              <a:ahLst/>
              <a:cxnLst/>
              <a:rect l="l" t="t" r="r" b="b"/>
              <a:pathLst>
                <a:path w="9825355" h="499110">
                  <a:moveTo>
                    <a:pt x="7384275" y="80390"/>
                  </a:moveTo>
                  <a:lnTo>
                    <a:pt x="7336787" y="88052"/>
                  </a:lnTo>
                  <a:lnTo>
                    <a:pt x="7302122" y="109807"/>
                  </a:lnTo>
                  <a:lnTo>
                    <a:pt x="7278006" y="142112"/>
                  </a:lnTo>
                  <a:lnTo>
                    <a:pt x="7263879" y="183261"/>
                  </a:lnTo>
                  <a:lnTo>
                    <a:pt x="7258164" y="230731"/>
                  </a:lnTo>
                  <a:lnTo>
                    <a:pt x="7257783" y="247396"/>
                  </a:lnTo>
                  <a:lnTo>
                    <a:pt x="7258144" y="266612"/>
                  </a:lnTo>
                  <a:lnTo>
                    <a:pt x="7263752" y="318262"/>
                  </a:lnTo>
                  <a:lnTo>
                    <a:pt x="7277271" y="360392"/>
                  </a:lnTo>
                  <a:lnTo>
                    <a:pt x="7300375" y="391747"/>
                  </a:lnTo>
                  <a:lnTo>
                    <a:pt x="7334459" y="411239"/>
                  </a:lnTo>
                  <a:lnTo>
                    <a:pt x="7381608" y="417829"/>
                  </a:lnTo>
                  <a:lnTo>
                    <a:pt x="7398945" y="416996"/>
                  </a:lnTo>
                  <a:lnTo>
                    <a:pt x="7441933" y="404494"/>
                  </a:lnTo>
                  <a:lnTo>
                    <a:pt x="7472972" y="378956"/>
                  </a:lnTo>
                  <a:lnTo>
                    <a:pt x="7493717" y="343026"/>
                  </a:lnTo>
                  <a:lnTo>
                    <a:pt x="7504671" y="298622"/>
                  </a:lnTo>
                  <a:lnTo>
                    <a:pt x="7508100" y="248919"/>
                  </a:lnTo>
                  <a:lnTo>
                    <a:pt x="7507741" y="230393"/>
                  </a:lnTo>
                  <a:lnTo>
                    <a:pt x="7502258" y="179959"/>
                  </a:lnTo>
                  <a:lnTo>
                    <a:pt x="7488560" y="138364"/>
                  </a:lnTo>
                  <a:lnTo>
                    <a:pt x="7465269" y="107076"/>
                  </a:lnTo>
                  <a:lnTo>
                    <a:pt x="7431174" y="87195"/>
                  </a:lnTo>
                  <a:lnTo>
                    <a:pt x="7384275" y="80390"/>
                  </a:lnTo>
                  <a:close/>
                </a:path>
                <a:path w="9825355" h="499110">
                  <a:moveTo>
                    <a:pt x="5250675" y="80390"/>
                  </a:moveTo>
                  <a:lnTo>
                    <a:pt x="5203187" y="88052"/>
                  </a:lnTo>
                  <a:lnTo>
                    <a:pt x="5168522" y="109807"/>
                  </a:lnTo>
                  <a:lnTo>
                    <a:pt x="5144406" y="142112"/>
                  </a:lnTo>
                  <a:lnTo>
                    <a:pt x="5130279" y="183261"/>
                  </a:lnTo>
                  <a:lnTo>
                    <a:pt x="5124564" y="230731"/>
                  </a:lnTo>
                  <a:lnTo>
                    <a:pt x="5124183" y="247396"/>
                  </a:lnTo>
                  <a:lnTo>
                    <a:pt x="5124544" y="266612"/>
                  </a:lnTo>
                  <a:lnTo>
                    <a:pt x="5130152" y="318262"/>
                  </a:lnTo>
                  <a:lnTo>
                    <a:pt x="5143671" y="360392"/>
                  </a:lnTo>
                  <a:lnTo>
                    <a:pt x="5166775" y="391747"/>
                  </a:lnTo>
                  <a:lnTo>
                    <a:pt x="5200859" y="411239"/>
                  </a:lnTo>
                  <a:lnTo>
                    <a:pt x="5248008" y="417829"/>
                  </a:lnTo>
                  <a:lnTo>
                    <a:pt x="5265345" y="416996"/>
                  </a:lnTo>
                  <a:lnTo>
                    <a:pt x="5308333" y="404494"/>
                  </a:lnTo>
                  <a:lnTo>
                    <a:pt x="5339372" y="378956"/>
                  </a:lnTo>
                  <a:lnTo>
                    <a:pt x="5360117" y="343026"/>
                  </a:lnTo>
                  <a:lnTo>
                    <a:pt x="5371071" y="298622"/>
                  </a:lnTo>
                  <a:lnTo>
                    <a:pt x="5374500" y="248919"/>
                  </a:lnTo>
                  <a:lnTo>
                    <a:pt x="5374141" y="230393"/>
                  </a:lnTo>
                  <a:lnTo>
                    <a:pt x="5368658" y="179959"/>
                  </a:lnTo>
                  <a:lnTo>
                    <a:pt x="5354960" y="138364"/>
                  </a:lnTo>
                  <a:lnTo>
                    <a:pt x="5331669" y="107076"/>
                  </a:lnTo>
                  <a:lnTo>
                    <a:pt x="5297574" y="87195"/>
                  </a:lnTo>
                  <a:lnTo>
                    <a:pt x="5250675" y="80390"/>
                  </a:lnTo>
                  <a:close/>
                </a:path>
                <a:path w="9825355" h="499110">
                  <a:moveTo>
                    <a:pt x="4193400" y="80390"/>
                  </a:moveTo>
                  <a:lnTo>
                    <a:pt x="4145912" y="88052"/>
                  </a:lnTo>
                  <a:lnTo>
                    <a:pt x="4111247" y="109807"/>
                  </a:lnTo>
                  <a:lnTo>
                    <a:pt x="4087131" y="142112"/>
                  </a:lnTo>
                  <a:lnTo>
                    <a:pt x="4073004" y="183261"/>
                  </a:lnTo>
                  <a:lnTo>
                    <a:pt x="4067289" y="230731"/>
                  </a:lnTo>
                  <a:lnTo>
                    <a:pt x="4066908" y="247396"/>
                  </a:lnTo>
                  <a:lnTo>
                    <a:pt x="4067269" y="266612"/>
                  </a:lnTo>
                  <a:lnTo>
                    <a:pt x="4072877" y="318262"/>
                  </a:lnTo>
                  <a:lnTo>
                    <a:pt x="4086396" y="360392"/>
                  </a:lnTo>
                  <a:lnTo>
                    <a:pt x="4109500" y="391747"/>
                  </a:lnTo>
                  <a:lnTo>
                    <a:pt x="4143584" y="411239"/>
                  </a:lnTo>
                  <a:lnTo>
                    <a:pt x="4190733" y="417829"/>
                  </a:lnTo>
                  <a:lnTo>
                    <a:pt x="4208070" y="416996"/>
                  </a:lnTo>
                  <a:lnTo>
                    <a:pt x="4251058" y="404494"/>
                  </a:lnTo>
                  <a:lnTo>
                    <a:pt x="4282097" y="378956"/>
                  </a:lnTo>
                  <a:lnTo>
                    <a:pt x="4302842" y="343026"/>
                  </a:lnTo>
                  <a:lnTo>
                    <a:pt x="4313796" y="298622"/>
                  </a:lnTo>
                  <a:lnTo>
                    <a:pt x="4317225" y="248919"/>
                  </a:lnTo>
                  <a:lnTo>
                    <a:pt x="4316866" y="230393"/>
                  </a:lnTo>
                  <a:lnTo>
                    <a:pt x="4311383" y="179959"/>
                  </a:lnTo>
                  <a:lnTo>
                    <a:pt x="4297685" y="138364"/>
                  </a:lnTo>
                  <a:lnTo>
                    <a:pt x="4274394" y="107076"/>
                  </a:lnTo>
                  <a:lnTo>
                    <a:pt x="4240299" y="87195"/>
                  </a:lnTo>
                  <a:lnTo>
                    <a:pt x="4193400" y="80390"/>
                  </a:lnTo>
                  <a:close/>
                </a:path>
                <a:path w="9825355" h="499110">
                  <a:moveTo>
                    <a:pt x="9568929" y="8636"/>
                  </a:moveTo>
                  <a:lnTo>
                    <a:pt x="9809340" y="8636"/>
                  </a:lnTo>
                  <a:lnTo>
                    <a:pt x="9811499" y="8636"/>
                  </a:lnTo>
                  <a:lnTo>
                    <a:pt x="9813531" y="9143"/>
                  </a:lnTo>
                  <a:lnTo>
                    <a:pt x="9823437" y="39877"/>
                  </a:lnTo>
                  <a:lnTo>
                    <a:pt x="9823437" y="47243"/>
                  </a:lnTo>
                  <a:lnTo>
                    <a:pt x="9823437" y="54228"/>
                  </a:lnTo>
                  <a:lnTo>
                    <a:pt x="9811499" y="85216"/>
                  </a:lnTo>
                  <a:lnTo>
                    <a:pt x="9809340" y="85216"/>
                  </a:lnTo>
                  <a:lnTo>
                    <a:pt x="9637382" y="85216"/>
                  </a:lnTo>
                  <a:lnTo>
                    <a:pt x="9637382" y="202818"/>
                  </a:lnTo>
                  <a:lnTo>
                    <a:pt x="9782924" y="202818"/>
                  </a:lnTo>
                  <a:lnTo>
                    <a:pt x="9785083" y="202818"/>
                  </a:lnTo>
                  <a:lnTo>
                    <a:pt x="9787242" y="203453"/>
                  </a:lnTo>
                  <a:lnTo>
                    <a:pt x="9789020" y="204850"/>
                  </a:lnTo>
                  <a:lnTo>
                    <a:pt x="9790925" y="206248"/>
                  </a:lnTo>
                  <a:lnTo>
                    <a:pt x="9792449" y="208279"/>
                  </a:lnTo>
                  <a:lnTo>
                    <a:pt x="9793719" y="211200"/>
                  </a:lnTo>
                  <a:lnTo>
                    <a:pt x="9794989" y="213994"/>
                  </a:lnTo>
                  <a:lnTo>
                    <a:pt x="9795878" y="217804"/>
                  </a:lnTo>
                  <a:lnTo>
                    <a:pt x="9796513" y="222757"/>
                  </a:lnTo>
                  <a:lnTo>
                    <a:pt x="9797148" y="227584"/>
                  </a:lnTo>
                  <a:lnTo>
                    <a:pt x="9797402" y="233425"/>
                  </a:lnTo>
                  <a:lnTo>
                    <a:pt x="9797402" y="240411"/>
                  </a:lnTo>
                  <a:lnTo>
                    <a:pt x="9797402" y="247523"/>
                  </a:lnTo>
                  <a:lnTo>
                    <a:pt x="9797148" y="253491"/>
                  </a:lnTo>
                  <a:lnTo>
                    <a:pt x="9796513" y="258190"/>
                  </a:lnTo>
                  <a:lnTo>
                    <a:pt x="9795878" y="262889"/>
                  </a:lnTo>
                  <a:lnTo>
                    <a:pt x="9789020" y="275716"/>
                  </a:lnTo>
                  <a:lnTo>
                    <a:pt x="9787242" y="276987"/>
                  </a:lnTo>
                  <a:lnTo>
                    <a:pt x="9785083" y="277622"/>
                  </a:lnTo>
                  <a:lnTo>
                    <a:pt x="9782924" y="277622"/>
                  </a:lnTo>
                  <a:lnTo>
                    <a:pt x="9637382" y="277622"/>
                  </a:lnTo>
                  <a:lnTo>
                    <a:pt x="9637382" y="413385"/>
                  </a:lnTo>
                  <a:lnTo>
                    <a:pt x="9810864" y="413385"/>
                  </a:lnTo>
                  <a:lnTo>
                    <a:pt x="9813023" y="413385"/>
                  </a:lnTo>
                  <a:lnTo>
                    <a:pt x="9815055" y="414019"/>
                  </a:lnTo>
                  <a:lnTo>
                    <a:pt x="9816960" y="415416"/>
                  </a:lnTo>
                  <a:lnTo>
                    <a:pt x="9818865" y="416813"/>
                  </a:lnTo>
                  <a:lnTo>
                    <a:pt x="9825342" y="444500"/>
                  </a:lnTo>
                  <a:lnTo>
                    <a:pt x="9825342" y="451738"/>
                  </a:lnTo>
                  <a:lnTo>
                    <a:pt x="9825342" y="458850"/>
                  </a:lnTo>
                  <a:lnTo>
                    <a:pt x="9816960" y="487934"/>
                  </a:lnTo>
                  <a:lnTo>
                    <a:pt x="9815055" y="489330"/>
                  </a:lnTo>
                  <a:lnTo>
                    <a:pt x="9813023" y="490092"/>
                  </a:lnTo>
                  <a:lnTo>
                    <a:pt x="9810864" y="490092"/>
                  </a:lnTo>
                  <a:lnTo>
                    <a:pt x="9568929" y="490092"/>
                  </a:lnTo>
                  <a:lnTo>
                    <a:pt x="9560801" y="490092"/>
                  </a:lnTo>
                  <a:lnTo>
                    <a:pt x="9553943" y="487552"/>
                  </a:lnTo>
                  <a:lnTo>
                    <a:pt x="9548355" y="482726"/>
                  </a:lnTo>
                  <a:lnTo>
                    <a:pt x="9542767" y="477900"/>
                  </a:lnTo>
                  <a:lnTo>
                    <a:pt x="9539973" y="470026"/>
                  </a:lnTo>
                  <a:lnTo>
                    <a:pt x="9539973" y="459104"/>
                  </a:lnTo>
                  <a:lnTo>
                    <a:pt x="9539973" y="39497"/>
                  </a:lnTo>
                  <a:lnTo>
                    <a:pt x="9539973" y="28575"/>
                  </a:lnTo>
                  <a:lnTo>
                    <a:pt x="9542767" y="20700"/>
                  </a:lnTo>
                  <a:lnTo>
                    <a:pt x="9548355" y="15875"/>
                  </a:lnTo>
                  <a:lnTo>
                    <a:pt x="9553943" y="11049"/>
                  </a:lnTo>
                  <a:lnTo>
                    <a:pt x="9560801" y="8636"/>
                  </a:lnTo>
                  <a:lnTo>
                    <a:pt x="9568929" y="8636"/>
                  </a:lnTo>
                  <a:close/>
                </a:path>
                <a:path w="9825355" h="499110">
                  <a:moveTo>
                    <a:pt x="7721079" y="8636"/>
                  </a:moveTo>
                  <a:lnTo>
                    <a:pt x="7841983" y="8636"/>
                  </a:lnTo>
                  <a:lnTo>
                    <a:pt x="7863319" y="9090"/>
                  </a:lnTo>
                  <a:lnTo>
                    <a:pt x="7917040" y="16001"/>
                  </a:lnTo>
                  <a:lnTo>
                    <a:pt x="7957634" y="31432"/>
                  </a:lnTo>
                  <a:lnTo>
                    <a:pt x="7987271" y="55594"/>
                  </a:lnTo>
                  <a:lnTo>
                    <a:pt x="8009258" y="101774"/>
                  </a:lnTo>
                  <a:lnTo>
                    <a:pt x="8012036" y="130937"/>
                  </a:lnTo>
                  <a:lnTo>
                    <a:pt x="8011770" y="139578"/>
                  </a:lnTo>
                  <a:lnTo>
                    <a:pt x="8002162" y="178657"/>
                  </a:lnTo>
                  <a:lnTo>
                    <a:pt x="7973555" y="214375"/>
                  </a:lnTo>
                  <a:lnTo>
                    <a:pt x="7945107" y="229997"/>
                  </a:lnTo>
                  <a:lnTo>
                    <a:pt x="7955126" y="232163"/>
                  </a:lnTo>
                  <a:lnTo>
                    <a:pt x="7991210" y="247951"/>
                  </a:lnTo>
                  <a:lnTo>
                    <a:pt x="8019100" y="274617"/>
                  </a:lnTo>
                  <a:lnTo>
                    <a:pt x="8036505" y="311564"/>
                  </a:lnTo>
                  <a:lnTo>
                    <a:pt x="8040738" y="345693"/>
                  </a:lnTo>
                  <a:lnTo>
                    <a:pt x="8040287" y="358243"/>
                  </a:lnTo>
                  <a:lnTo>
                    <a:pt x="8029766" y="402270"/>
                  </a:lnTo>
                  <a:lnTo>
                    <a:pt x="8007567" y="436723"/>
                  </a:lnTo>
                  <a:lnTo>
                    <a:pt x="7975468" y="462039"/>
                  </a:lnTo>
                  <a:lnTo>
                    <a:pt x="7935625" y="478964"/>
                  </a:lnTo>
                  <a:lnTo>
                    <a:pt x="7889636" y="488057"/>
                  </a:lnTo>
                  <a:lnTo>
                    <a:pt x="7849095" y="490092"/>
                  </a:lnTo>
                  <a:lnTo>
                    <a:pt x="7721079" y="490092"/>
                  </a:lnTo>
                  <a:lnTo>
                    <a:pt x="7712951" y="490092"/>
                  </a:lnTo>
                  <a:lnTo>
                    <a:pt x="7706093" y="487552"/>
                  </a:lnTo>
                  <a:lnTo>
                    <a:pt x="7700505" y="482726"/>
                  </a:lnTo>
                  <a:lnTo>
                    <a:pt x="7694917" y="477900"/>
                  </a:lnTo>
                  <a:lnTo>
                    <a:pt x="7692123" y="470026"/>
                  </a:lnTo>
                  <a:lnTo>
                    <a:pt x="7692123" y="459104"/>
                  </a:lnTo>
                  <a:lnTo>
                    <a:pt x="7692123" y="39497"/>
                  </a:lnTo>
                  <a:lnTo>
                    <a:pt x="7692123" y="28575"/>
                  </a:lnTo>
                  <a:lnTo>
                    <a:pt x="7694917" y="20700"/>
                  </a:lnTo>
                  <a:lnTo>
                    <a:pt x="7700505" y="15875"/>
                  </a:lnTo>
                  <a:lnTo>
                    <a:pt x="7706093" y="11049"/>
                  </a:lnTo>
                  <a:lnTo>
                    <a:pt x="7712951" y="8636"/>
                  </a:lnTo>
                  <a:lnTo>
                    <a:pt x="7721079" y="8636"/>
                  </a:lnTo>
                  <a:close/>
                </a:path>
                <a:path w="9825355" h="499110">
                  <a:moveTo>
                    <a:pt x="6010770" y="8636"/>
                  </a:moveTo>
                  <a:lnTo>
                    <a:pt x="6124181" y="8636"/>
                  </a:lnTo>
                  <a:lnTo>
                    <a:pt x="6132636" y="8709"/>
                  </a:lnTo>
                  <a:lnTo>
                    <a:pt x="6173758" y="11937"/>
                  </a:lnTo>
                  <a:lnTo>
                    <a:pt x="6215478" y="21558"/>
                  </a:lnTo>
                  <a:lnTo>
                    <a:pt x="6258007" y="44323"/>
                  </a:lnTo>
                  <a:lnTo>
                    <a:pt x="6289043" y="79613"/>
                  </a:lnTo>
                  <a:lnTo>
                    <a:pt x="6305235" y="126841"/>
                  </a:lnTo>
                  <a:lnTo>
                    <a:pt x="6307315" y="154812"/>
                  </a:lnTo>
                  <a:lnTo>
                    <a:pt x="6306509" y="174507"/>
                  </a:lnTo>
                  <a:lnTo>
                    <a:pt x="6294615" y="226567"/>
                  </a:lnTo>
                  <a:lnTo>
                    <a:pt x="6269165" y="267966"/>
                  </a:lnTo>
                  <a:lnTo>
                    <a:pt x="6230845" y="298100"/>
                  </a:lnTo>
                  <a:lnTo>
                    <a:pt x="6180091" y="316692"/>
                  </a:lnTo>
                  <a:lnTo>
                    <a:pt x="6138700" y="322268"/>
                  </a:lnTo>
                  <a:lnTo>
                    <a:pt x="6115672" y="322961"/>
                  </a:lnTo>
                  <a:lnTo>
                    <a:pt x="6075413" y="322961"/>
                  </a:lnTo>
                  <a:lnTo>
                    <a:pt x="6075413" y="476630"/>
                  </a:lnTo>
                  <a:lnTo>
                    <a:pt x="6075413" y="479171"/>
                  </a:lnTo>
                  <a:lnTo>
                    <a:pt x="6074651" y="481329"/>
                  </a:lnTo>
                  <a:lnTo>
                    <a:pt x="6073000" y="483362"/>
                  </a:lnTo>
                  <a:lnTo>
                    <a:pt x="6071476" y="485266"/>
                  </a:lnTo>
                  <a:lnTo>
                    <a:pt x="6068809" y="486917"/>
                  </a:lnTo>
                  <a:lnTo>
                    <a:pt x="6064999" y="488188"/>
                  </a:lnTo>
                  <a:lnTo>
                    <a:pt x="6061316" y="489457"/>
                  </a:lnTo>
                  <a:lnTo>
                    <a:pt x="6056363" y="490347"/>
                  </a:lnTo>
                  <a:lnTo>
                    <a:pt x="6050140" y="491109"/>
                  </a:lnTo>
                  <a:lnTo>
                    <a:pt x="6043917" y="491871"/>
                  </a:lnTo>
                  <a:lnTo>
                    <a:pt x="6036043" y="492251"/>
                  </a:lnTo>
                  <a:lnTo>
                    <a:pt x="6026391" y="492251"/>
                  </a:lnTo>
                  <a:lnTo>
                    <a:pt x="6016866" y="492251"/>
                  </a:lnTo>
                  <a:lnTo>
                    <a:pt x="6008992" y="491871"/>
                  </a:lnTo>
                  <a:lnTo>
                    <a:pt x="6002769" y="491109"/>
                  </a:lnTo>
                  <a:lnTo>
                    <a:pt x="5996419" y="490347"/>
                  </a:lnTo>
                  <a:lnTo>
                    <a:pt x="5977623" y="479171"/>
                  </a:lnTo>
                  <a:lnTo>
                    <a:pt x="5977623" y="476630"/>
                  </a:lnTo>
                  <a:lnTo>
                    <a:pt x="5977623" y="43561"/>
                  </a:lnTo>
                  <a:lnTo>
                    <a:pt x="5997244" y="10763"/>
                  </a:lnTo>
                  <a:lnTo>
                    <a:pt x="6003626" y="9163"/>
                  </a:lnTo>
                  <a:lnTo>
                    <a:pt x="6010770" y="8636"/>
                  </a:lnTo>
                  <a:close/>
                </a:path>
                <a:path w="9825355" h="499110">
                  <a:moveTo>
                    <a:pt x="5587860" y="8636"/>
                  </a:moveTo>
                  <a:lnTo>
                    <a:pt x="5860275" y="8636"/>
                  </a:lnTo>
                  <a:lnTo>
                    <a:pt x="5862688" y="8636"/>
                  </a:lnTo>
                  <a:lnTo>
                    <a:pt x="5864847" y="9143"/>
                  </a:lnTo>
                  <a:lnTo>
                    <a:pt x="5866752" y="10413"/>
                  </a:lnTo>
                  <a:lnTo>
                    <a:pt x="5868657" y="11684"/>
                  </a:lnTo>
                  <a:lnTo>
                    <a:pt x="5870181" y="13842"/>
                  </a:lnTo>
                  <a:lnTo>
                    <a:pt x="5875515" y="39877"/>
                  </a:lnTo>
                  <a:lnTo>
                    <a:pt x="5875515" y="47243"/>
                  </a:lnTo>
                  <a:lnTo>
                    <a:pt x="5875515" y="54228"/>
                  </a:lnTo>
                  <a:lnTo>
                    <a:pt x="5871578" y="76835"/>
                  </a:lnTo>
                  <a:lnTo>
                    <a:pt x="5870181" y="80010"/>
                  </a:lnTo>
                  <a:lnTo>
                    <a:pt x="5868657" y="82168"/>
                  </a:lnTo>
                  <a:lnTo>
                    <a:pt x="5866752" y="83565"/>
                  </a:lnTo>
                  <a:lnTo>
                    <a:pt x="5864847" y="84962"/>
                  </a:lnTo>
                  <a:lnTo>
                    <a:pt x="5862815" y="85598"/>
                  </a:lnTo>
                  <a:lnTo>
                    <a:pt x="5860656" y="85598"/>
                  </a:lnTo>
                  <a:lnTo>
                    <a:pt x="5656694" y="85598"/>
                  </a:lnTo>
                  <a:lnTo>
                    <a:pt x="5656694" y="205359"/>
                  </a:lnTo>
                  <a:lnTo>
                    <a:pt x="5736704" y="205359"/>
                  </a:lnTo>
                  <a:lnTo>
                    <a:pt x="5758923" y="205928"/>
                  </a:lnTo>
                  <a:lnTo>
                    <a:pt x="5797265" y="210448"/>
                  </a:lnTo>
                  <a:lnTo>
                    <a:pt x="5841209" y="225440"/>
                  </a:lnTo>
                  <a:lnTo>
                    <a:pt x="5874126" y="249979"/>
                  </a:lnTo>
                  <a:lnTo>
                    <a:pt x="5896343" y="283590"/>
                  </a:lnTo>
                  <a:lnTo>
                    <a:pt x="5906826" y="325274"/>
                  </a:lnTo>
                  <a:lnTo>
                    <a:pt x="5907519" y="340867"/>
                  </a:lnTo>
                  <a:lnTo>
                    <a:pt x="5906826" y="356893"/>
                  </a:lnTo>
                  <a:lnTo>
                    <a:pt x="5896343" y="400685"/>
                  </a:lnTo>
                  <a:lnTo>
                    <a:pt x="5873215" y="437421"/>
                  </a:lnTo>
                  <a:lnTo>
                    <a:pt x="5837161" y="465550"/>
                  </a:lnTo>
                  <a:lnTo>
                    <a:pt x="5786992" y="483770"/>
                  </a:lnTo>
                  <a:lnTo>
                    <a:pt x="5742137" y="489382"/>
                  </a:lnTo>
                  <a:lnTo>
                    <a:pt x="5715876" y="490092"/>
                  </a:lnTo>
                  <a:lnTo>
                    <a:pt x="5589003" y="490092"/>
                  </a:lnTo>
                  <a:lnTo>
                    <a:pt x="5580113" y="490092"/>
                  </a:lnTo>
                  <a:lnTo>
                    <a:pt x="5558904" y="458088"/>
                  </a:lnTo>
                  <a:lnTo>
                    <a:pt x="5558904" y="39497"/>
                  </a:lnTo>
                  <a:lnTo>
                    <a:pt x="5558904" y="28575"/>
                  </a:lnTo>
                  <a:lnTo>
                    <a:pt x="5561698" y="20700"/>
                  </a:lnTo>
                  <a:lnTo>
                    <a:pt x="5567286" y="15875"/>
                  </a:lnTo>
                  <a:lnTo>
                    <a:pt x="5572874" y="11049"/>
                  </a:lnTo>
                  <a:lnTo>
                    <a:pt x="5579732" y="8636"/>
                  </a:lnTo>
                  <a:lnTo>
                    <a:pt x="5587860" y="8636"/>
                  </a:lnTo>
                  <a:close/>
                </a:path>
                <a:path w="9825355" h="499110">
                  <a:moveTo>
                    <a:pt x="4530204" y="8636"/>
                  </a:moveTo>
                  <a:lnTo>
                    <a:pt x="4770615" y="8636"/>
                  </a:lnTo>
                  <a:lnTo>
                    <a:pt x="4772901" y="8636"/>
                  </a:lnTo>
                  <a:lnTo>
                    <a:pt x="4774806" y="9143"/>
                  </a:lnTo>
                  <a:lnTo>
                    <a:pt x="4783823" y="28828"/>
                  </a:lnTo>
                  <a:lnTo>
                    <a:pt x="4784458" y="33654"/>
                  </a:lnTo>
                  <a:lnTo>
                    <a:pt x="4784712" y="39877"/>
                  </a:lnTo>
                  <a:lnTo>
                    <a:pt x="4784712" y="47243"/>
                  </a:lnTo>
                  <a:lnTo>
                    <a:pt x="4784712" y="54228"/>
                  </a:lnTo>
                  <a:lnTo>
                    <a:pt x="4784458" y="60071"/>
                  </a:lnTo>
                  <a:lnTo>
                    <a:pt x="4783823" y="64897"/>
                  </a:lnTo>
                  <a:lnTo>
                    <a:pt x="4783188" y="69723"/>
                  </a:lnTo>
                  <a:lnTo>
                    <a:pt x="4772901" y="85216"/>
                  </a:lnTo>
                  <a:lnTo>
                    <a:pt x="4770615" y="85216"/>
                  </a:lnTo>
                  <a:lnTo>
                    <a:pt x="4598657" y="85216"/>
                  </a:lnTo>
                  <a:lnTo>
                    <a:pt x="4598657" y="202818"/>
                  </a:lnTo>
                  <a:lnTo>
                    <a:pt x="4744199" y="202818"/>
                  </a:lnTo>
                  <a:lnTo>
                    <a:pt x="4746358" y="202818"/>
                  </a:lnTo>
                  <a:lnTo>
                    <a:pt x="4748517" y="203453"/>
                  </a:lnTo>
                  <a:lnTo>
                    <a:pt x="4750295" y="204850"/>
                  </a:lnTo>
                  <a:lnTo>
                    <a:pt x="4752200" y="206248"/>
                  </a:lnTo>
                  <a:lnTo>
                    <a:pt x="4753724" y="208279"/>
                  </a:lnTo>
                  <a:lnTo>
                    <a:pt x="4754994" y="211200"/>
                  </a:lnTo>
                  <a:lnTo>
                    <a:pt x="4756264" y="213994"/>
                  </a:lnTo>
                  <a:lnTo>
                    <a:pt x="4757153" y="217804"/>
                  </a:lnTo>
                  <a:lnTo>
                    <a:pt x="4757788" y="222757"/>
                  </a:lnTo>
                  <a:lnTo>
                    <a:pt x="4758423" y="227584"/>
                  </a:lnTo>
                  <a:lnTo>
                    <a:pt x="4758677" y="233425"/>
                  </a:lnTo>
                  <a:lnTo>
                    <a:pt x="4758677" y="240411"/>
                  </a:lnTo>
                  <a:lnTo>
                    <a:pt x="4758677" y="247523"/>
                  </a:lnTo>
                  <a:lnTo>
                    <a:pt x="4758423" y="253491"/>
                  </a:lnTo>
                  <a:lnTo>
                    <a:pt x="4757788" y="258190"/>
                  </a:lnTo>
                  <a:lnTo>
                    <a:pt x="4757153" y="262889"/>
                  </a:lnTo>
                  <a:lnTo>
                    <a:pt x="4750295" y="275716"/>
                  </a:lnTo>
                  <a:lnTo>
                    <a:pt x="4748517" y="276987"/>
                  </a:lnTo>
                  <a:lnTo>
                    <a:pt x="4746358" y="277622"/>
                  </a:lnTo>
                  <a:lnTo>
                    <a:pt x="4744199" y="277622"/>
                  </a:lnTo>
                  <a:lnTo>
                    <a:pt x="4598657" y="277622"/>
                  </a:lnTo>
                  <a:lnTo>
                    <a:pt x="4598657" y="413385"/>
                  </a:lnTo>
                  <a:lnTo>
                    <a:pt x="4772139" y="413385"/>
                  </a:lnTo>
                  <a:lnTo>
                    <a:pt x="4774298" y="413385"/>
                  </a:lnTo>
                  <a:lnTo>
                    <a:pt x="4776330" y="414019"/>
                  </a:lnTo>
                  <a:lnTo>
                    <a:pt x="4778235" y="415416"/>
                  </a:lnTo>
                  <a:lnTo>
                    <a:pt x="4780140" y="416813"/>
                  </a:lnTo>
                  <a:lnTo>
                    <a:pt x="4786617" y="444500"/>
                  </a:lnTo>
                  <a:lnTo>
                    <a:pt x="4786617" y="451738"/>
                  </a:lnTo>
                  <a:lnTo>
                    <a:pt x="4786617" y="458850"/>
                  </a:lnTo>
                  <a:lnTo>
                    <a:pt x="4778235" y="487934"/>
                  </a:lnTo>
                  <a:lnTo>
                    <a:pt x="4776330" y="489330"/>
                  </a:lnTo>
                  <a:lnTo>
                    <a:pt x="4774298" y="490092"/>
                  </a:lnTo>
                  <a:lnTo>
                    <a:pt x="4772139" y="490092"/>
                  </a:lnTo>
                  <a:lnTo>
                    <a:pt x="4530204" y="490092"/>
                  </a:lnTo>
                  <a:lnTo>
                    <a:pt x="4522076" y="490092"/>
                  </a:lnTo>
                  <a:lnTo>
                    <a:pt x="4515218" y="487552"/>
                  </a:lnTo>
                  <a:lnTo>
                    <a:pt x="4509630" y="482726"/>
                  </a:lnTo>
                  <a:lnTo>
                    <a:pt x="4504042" y="477900"/>
                  </a:lnTo>
                  <a:lnTo>
                    <a:pt x="4501248" y="470026"/>
                  </a:lnTo>
                  <a:lnTo>
                    <a:pt x="4501248" y="459104"/>
                  </a:lnTo>
                  <a:lnTo>
                    <a:pt x="4501248" y="39497"/>
                  </a:lnTo>
                  <a:lnTo>
                    <a:pt x="4501248" y="28575"/>
                  </a:lnTo>
                  <a:lnTo>
                    <a:pt x="4504042" y="20700"/>
                  </a:lnTo>
                  <a:lnTo>
                    <a:pt x="4509630" y="15875"/>
                  </a:lnTo>
                  <a:lnTo>
                    <a:pt x="4515218" y="11049"/>
                  </a:lnTo>
                  <a:lnTo>
                    <a:pt x="4522076" y="8636"/>
                  </a:lnTo>
                  <a:lnTo>
                    <a:pt x="4530204" y="8636"/>
                  </a:lnTo>
                  <a:close/>
                </a:path>
                <a:path w="9825355" h="499110">
                  <a:moveTo>
                    <a:pt x="3129648" y="8636"/>
                  </a:moveTo>
                  <a:lnTo>
                    <a:pt x="3447783" y="8636"/>
                  </a:lnTo>
                  <a:lnTo>
                    <a:pt x="3456800" y="8636"/>
                  </a:lnTo>
                  <a:lnTo>
                    <a:pt x="3463658" y="11175"/>
                  </a:lnTo>
                  <a:lnTo>
                    <a:pt x="3468611" y="16255"/>
                  </a:lnTo>
                  <a:lnTo>
                    <a:pt x="3473564" y="21336"/>
                  </a:lnTo>
                  <a:lnTo>
                    <a:pt x="3476104" y="29082"/>
                  </a:lnTo>
                  <a:lnTo>
                    <a:pt x="3476104" y="39497"/>
                  </a:lnTo>
                  <a:lnTo>
                    <a:pt x="3476104" y="477392"/>
                  </a:lnTo>
                  <a:lnTo>
                    <a:pt x="3476104" y="479805"/>
                  </a:lnTo>
                  <a:lnTo>
                    <a:pt x="3475342" y="482091"/>
                  </a:lnTo>
                  <a:lnTo>
                    <a:pt x="3473818" y="483869"/>
                  </a:lnTo>
                  <a:lnTo>
                    <a:pt x="3472421" y="485775"/>
                  </a:lnTo>
                  <a:lnTo>
                    <a:pt x="3469754" y="487299"/>
                  </a:lnTo>
                  <a:lnTo>
                    <a:pt x="3466071" y="488568"/>
                  </a:lnTo>
                  <a:lnTo>
                    <a:pt x="3462388" y="489838"/>
                  </a:lnTo>
                  <a:lnTo>
                    <a:pt x="3457308" y="490727"/>
                  </a:lnTo>
                  <a:lnTo>
                    <a:pt x="3450958" y="491363"/>
                  </a:lnTo>
                  <a:lnTo>
                    <a:pt x="3444608" y="491998"/>
                  </a:lnTo>
                  <a:lnTo>
                    <a:pt x="3436734" y="492251"/>
                  </a:lnTo>
                  <a:lnTo>
                    <a:pt x="3427336" y="492251"/>
                  </a:lnTo>
                  <a:lnTo>
                    <a:pt x="3417938" y="492251"/>
                  </a:lnTo>
                  <a:lnTo>
                    <a:pt x="3410064" y="491998"/>
                  </a:lnTo>
                  <a:lnTo>
                    <a:pt x="3403714" y="491363"/>
                  </a:lnTo>
                  <a:lnTo>
                    <a:pt x="3397364" y="490727"/>
                  </a:lnTo>
                  <a:lnTo>
                    <a:pt x="3378187" y="479805"/>
                  </a:lnTo>
                  <a:lnTo>
                    <a:pt x="3378187" y="477392"/>
                  </a:lnTo>
                  <a:lnTo>
                    <a:pt x="3378187" y="90042"/>
                  </a:lnTo>
                  <a:lnTo>
                    <a:pt x="3198863" y="90042"/>
                  </a:lnTo>
                  <a:lnTo>
                    <a:pt x="3198863" y="477392"/>
                  </a:lnTo>
                  <a:lnTo>
                    <a:pt x="3198863" y="479805"/>
                  </a:lnTo>
                  <a:lnTo>
                    <a:pt x="3198101" y="482091"/>
                  </a:lnTo>
                  <a:lnTo>
                    <a:pt x="3196450" y="483869"/>
                  </a:lnTo>
                  <a:lnTo>
                    <a:pt x="3194926" y="485775"/>
                  </a:lnTo>
                  <a:lnTo>
                    <a:pt x="3192259" y="487299"/>
                  </a:lnTo>
                  <a:lnTo>
                    <a:pt x="3188449" y="488568"/>
                  </a:lnTo>
                  <a:lnTo>
                    <a:pt x="3184766" y="489838"/>
                  </a:lnTo>
                  <a:lnTo>
                    <a:pt x="3179813" y="490727"/>
                  </a:lnTo>
                  <a:lnTo>
                    <a:pt x="3173590" y="491363"/>
                  </a:lnTo>
                  <a:lnTo>
                    <a:pt x="3167367" y="491998"/>
                  </a:lnTo>
                  <a:lnTo>
                    <a:pt x="3159493" y="492251"/>
                  </a:lnTo>
                  <a:lnTo>
                    <a:pt x="3149841" y="492251"/>
                  </a:lnTo>
                  <a:lnTo>
                    <a:pt x="3140316" y="492251"/>
                  </a:lnTo>
                  <a:lnTo>
                    <a:pt x="3132442" y="491998"/>
                  </a:lnTo>
                  <a:lnTo>
                    <a:pt x="3126219" y="491363"/>
                  </a:lnTo>
                  <a:lnTo>
                    <a:pt x="3119869" y="490727"/>
                  </a:lnTo>
                  <a:lnTo>
                    <a:pt x="3114789" y="489838"/>
                  </a:lnTo>
                  <a:lnTo>
                    <a:pt x="3111106" y="488568"/>
                  </a:lnTo>
                  <a:lnTo>
                    <a:pt x="3107423" y="487299"/>
                  </a:lnTo>
                  <a:lnTo>
                    <a:pt x="3104756" y="485775"/>
                  </a:lnTo>
                  <a:lnTo>
                    <a:pt x="3103232" y="483869"/>
                  </a:lnTo>
                  <a:lnTo>
                    <a:pt x="3101835" y="482091"/>
                  </a:lnTo>
                  <a:lnTo>
                    <a:pt x="3101073" y="479805"/>
                  </a:lnTo>
                  <a:lnTo>
                    <a:pt x="3101073" y="477392"/>
                  </a:lnTo>
                  <a:lnTo>
                    <a:pt x="3101073" y="39497"/>
                  </a:lnTo>
                  <a:lnTo>
                    <a:pt x="3101073" y="29082"/>
                  </a:lnTo>
                  <a:lnTo>
                    <a:pt x="3103613" y="21336"/>
                  </a:lnTo>
                  <a:lnTo>
                    <a:pt x="3108820" y="16255"/>
                  </a:lnTo>
                  <a:lnTo>
                    <a:pt x="3114027" y="11175"/>
                  </a:lnTo>
                  <a:lnTo>
                    <a:pt x="3121012" y="8636"/>
                  </a:lnTo>
                  <a:lnTo>
                    <a:pt x="3129648" y="8636"/>
                  </a:lnTo>
                  <a:close/>
                </a:path>
                <a:path w="9825355" h="499110">
                  <a:moveTo>
                    <a:pt x="2305545" y="8636"/>
                  </a:moveTo>
                  <a:lnTo>
                    <a:pt x="2418956" y="8636"/>
                  </a:lnTo>
                  <a:lnTo>
                    <a:pt x="2427411" y="8709"/>
                  </a:lnTo>
                  <a:lnTo>
                    <a:pt x="2468533" y="11937"/>
                  </a:lnTo>
                  <a:lnTo>
                    <a:pt x="2510253" y="21558"/>
                  </a:lnTo>
                  <a:lnTo>
                    <a:pt x="2552782" y="44323"/>
                  </a:lnTo>
                  <a:lnTo>
                    <a:pt x="2583818" y="79613"/>
                  </a:lnTo>
                  <a:lnTo>
                    <a:pt x="2600010" y="126841"/>
                  </a:lnTo>
                  <a:lnTo>
                    <a:pt x="2602090" y="154812"/>
                  </a:lnTo>
                  <a:lnTo>
                    <a:pt x="2601284" y="174507"/>
                  </a:lnTo>
                  <a:lnTo>
                    <a:pt x="2589390" y="226567"/>
                  </a:lnTo>
                  <a:lnTo>
                    <a:pt x="2563940" y="267966"/>
                  </a:lnTo>
                  <a:lnTo>
                    <a:pt x="2525620" y="298100"/>
                  </a:lnTo>
                  <a:lnTo>
                    <a:pt x="2474866" y="316692"/>
                  </a:lnTo>
                  <a:lnTo>
                    <a:pt x="2433475" y="322268"/>
                  </a:lnTo>
                  <a:lnTo>
                    <a:pt x="2410447" y="322961"/>
                  </a:lnTo>
                  <a:lnTo>
                    <a:pt x="2370188" y="322961"/>
                  </a:lnTo>
                  <a:lnTo>
                    <a:pt x="2370188" y="476630"/>
                  </a:lnTo>
                  <a:lnTo>
                    <a:pt x="2370188" y="479171"/>
                  </a:lnTo>
                  <a:lnTo>
                    <a:pt x="2369426" y="481329"/>
                  </a:lnTo>
                  <a:lnTo>
                    <a:pt x="2367775" y="483362"/>
                  </a:lnTo>
                  <a:lnTo>
                    <a:pt x="2366251" y="485266"/>
                  </a:lnTo>
                  <a:lnTo>
                    <a:pt x="2363584" y="486917"/>
                  </a:lnTo>
                  <a:lnTo>
                    <a:pt x="2359774" y="488188"/>
                  </a:lnTo>
                  <a:lnTo>
                    <a:pt x="2356091" y="489457"/>
                  </a:lnTo>
                  <a:lnTo>
                    <a:pt x="2351138" y="490347"/>
                  </a:lnTo>
                  <a:lnTo>
                    <a:pt x="2344915" y="491109"/>
                  </a:lnTo>
                  <a:lnTo>
                    <a:pt x="2338692" y="491871"/>
                  </a:lnTo>
                  <a:lnTo>
                    <a:pt x="2330818" y="492251"/>
                  </a:lnTo>
                  <a:lnTo>
                    <a:pt x="2321166" y="492251"/>
                  </a:lnTo>
                  <a:lnTo>
                    <a:pt x="2311641" y="492251"/>
                  </a:lnTo>
                  <a:lnTo>
                    <a:pt x="2303767" y="491871"/>
                  </a:lnTo>
                  <a:lnTo>
                    <a:pt x="2297544" y="491109"/>
                  </a:lnTo>
                  <a:lnTo>
                    <a:pt x="2291194" y="490347"/>
                  </a:lnTo>
                  <a:lnTo>
                    <a:pt x="2272398" y="479171"/>
                  </a:lnTo>
                  <a:lnTo>
                    <a:pt x="2272398" y="476630"/>
                  </a:lnTo>
                  <a:lnTo>
                    <a:pt x="2272398" y="43561"/>
                  </a:lnTo>
                  <a:lnTo>
                    <a:pt x="2292019" y="10763"/>
                  </a:lnTo>
                  <a:lnTo>
                    <a:pt x="2298401" y="9163"/>
                  </a:lnTo>
                  <a:lnTo>
                    <a:pt x="2305545" y="8636"/>
                  </a:lnTo>
                  <a:close/>
                </a:path>
                <a:path w="9825355" h="499110">
                  <a:moveTo>
                    <a:pt x="943470" y="8636"/>
                  </a:moveTo>
                  <a:lnTo>
                    <a:pt x="1282814" y="8636"/>
                  </a:lnTo>
                  <a:lnTo>
                    <a:pt x="1285100" y="8636"/>
                  </a:lnTo>
                  <a:lnTo>
                    <a:pt x="1287132" y="9271"/>
                  </a:lnTo>
                  <a:lnTo>
                    <a:pt x="1288910" y="10667"/>
                  </a:lnTo>
                  <a:lnTo>
                    <a:pt x="1290815" y="11937"/>
                  </a:lnTo>
                  <a:lnTo>
                    <a:pt x="1292339" y="14224"/>
                  </a:lnTo>
                  <a:lnTo>
                    <a:pt x="1293609" y="17272"/>
                  </a:lnTo>
                  <a:lnTo>
                    <a:pt x="1294879" y="20447"/>
                  </a:lnTo>
                  <a:lnTo>
                    <a:pt x="1295768" y="24511"/>
                  </a:lnTo>
                  <a:lnTo>
                    <a:pt x="1296403" y="29844"/>
                  </a:lnTo>
                  <a:lnTo>
                    <a:pt x="1297038" y="35051"/>
                  </a:lnTo>
                  <a:lnTo>
                    <a:pt x="1297292" y="41275"/>
                  </a:lnTo>
                  <a:lnTo>
                    <a:pt x="1297292" y="48767"/>
                  </a:lnTo>
                  <a:lnTo>
                    <a:pt x="1297292" y="56006"/>
                  </a:lnTo>
                  <a:lnTo>
                    <a:pt x="1297038" y="62102"/>
                  </a:lnTo>
                  <a:lnTo>
                    <a:pt x="1296403" y="67182"/>
                  </a:lnTo>
                  <a:lnTo>
                    <a:pt x="1295768" y="72262"/>
                  </a:lnTo>
                  <a:lnTo>
                    <a:pt x="1288910" y="86360"/>
                  </a:lnTo>
                  <a:lnTo>
                    <a:pt x="1287132" y="87884"/>
                  </a:lnTo>
                  <a:lnTo>
                    <a:pt x="1285100" y="88518"/>
                  </a:lnTo>
                  <a:lnTo>
                    <a:pt x="1282814" y="88518"/>
                  </a:lnTo>
                  <a:lnTo>
                    <a:pt x="1162291" y="88518"/>
                  </a:lnTo>
                  <a:lnTo>
                    <a:pt x="1162291" y="476630"/>
                  </a:lnTo>
                  <a:lnTo>
                    <a:pt x="1162291" y="479171"/>
                  </a:lnTo>
                  <a:lnTo>
                    <a:pt x="1161402" y="481329"/>
                  </a:lnTo>
                  <a:lnTo>
                    <a:pt x="1136764" y="491109"/>
                  </a:lnTo>
                  <a:lnTo>
                    <a:pt x="1130414" y="491871"/>
                  </a:lnTo>
                  <a:lnTo>
                    <a:pt x="1122540" y="492251"/>
                  </a:lnTo>
                  <a:lnTo>
                    <a:pt x="1113142" y="492251"/>
                  </a:lnTo>
                  <a:lnTo>
                    <a:pt x="1103744" y="492251"/>
                  </a:lnTo>
                  <a:lnTo>
                    <a:pt x="1095870" y="491871"/>
                  </a:lnTo>
                  <a:lnTo>
                    <a:pt x="1089520" y="491109"/>
                  </a:lnTo>
                  <a:lnTo>
                    <a:pt x="1083170" y="490347"/>
                  </a:lnTo>
                  <a:lnTo>
                    <a:pt x="1063993" y="479171"/>
                  </a:lnTo>
                  <a:lnTo>
                    <a:pt x="1063993" y="476630"/>
                  </a:lnTo>
                  <a:lnTo>
                    <a:pt x="1063993" y="88518"/>
                  </a:lnTo>
                  <a:lnTo>
                    <a:pt x="943470" y="88518"/>
                  </a:lnTo>
                  <a:lnTo>
                    <a:pt x="941057" y="88518"/>
                  </a:lnTo>
                  <a:lnTo>
                    <a:pt x="938898" y="87884"/>
                  </a:lnTo>
                  <a:lnTo>
                    <a:pt x="929881" y="67182"/>
                  </a:lnTo>
                  <a:lnTo>
                    <a:pt x="929246" y="62102"/>
                  </a:lnTo>
                  <a:lnTo>
                    <a:pt x="928992" y="56006"/>
                  </a:lnTo>
                  <a:lnTo>
                    <a:pt x="928992" y="48767"/>
                  </a:lnTo>
                  <a:lnTo>
                    <a:pt x="928992" y="41275"/>
                  </a:lnTo>
                  <a:lnTo>
                    <a:pt x="929246" y="35051"/>
                  </a:lnTo>
                  <a:lnTo>
                    <a:pt x="929881" y="29844"/>
                  </a:lnTo>
                  <a:lnTo>
                    <a:pt x="930516" y="24511"/>
                  </a:lnTo>
                  <a:lnTo>
                    <a:pt x="937120" y="10667"/>
                  </a:lnTo>
                  <a:lnTo>
                    <a:pt x="938898" y="9271"/>
                  </a:lnTo>
                  <a:lnTo>
                    <a:pt x="941057" y="8636"/>
                  </a:lnTo>
                  <a:lnTo>
                    <a:pt x="943470" y="8636"/>
                  </a:lnTo>
                  <a:close/>
                </a:path>
                <a:path w="9825355" h="499110">
                  <a:moveTo>
                    <a:pt x="9093822" y="6350"/>
                  </a:moveTo>
                  <a:lnTo>
                    <a:pt x="9103474" y="6350"/>
                  </a:lnTo>
                  <a:lnTo>
                    <a:pt x="9111348" y="6603"/>
                  </a:lnTo>
                  <a:lnTo>
                    <a:pt x="9117571" y="7238"/>
                  </a:lnTo>
                  <a:lnTo>
                    <a:pt x="9123794" y="7874"/>
                  </a:lnTo>
                  <a:lnTo>
                    <a:pt x="9128747" y="8762"/>
                  </a:lnTo>
                  <a:lnTo>
                    <a:pt x="9132430" y="10032"/>
                  </a:lnTo>
                  <a:lnTo>
                    <a:pt x="9136240" y="11302"/>
                  </a:lnTo>
                  <a:lnTo>
                    <a:pt x="9138780" y="12826"/>
                  </a:lnTo>
                  <a:lnTo>
                    <a:pt x="9140304" y="14731"/>
                  </a:lnTo>
                  <a:lnTo>
                    <a:pt x="9141701" y="16637"/>
                  </a:lnTo>
                  <a:lnTo>
                    <a:pt x="9142463" y="18796"/>
                  </a:lnTo>
                  <a:lnTo>
                    <a:pt x="9142463" y="21209"/>
                  </a:lnTo>
                  <a:lnTo>
                    <a:pt x="9142463" y="276478"/>
                  </a:lnTo>
                  <a:lnTo>
                    <a:pt x="9142463" y="284352"/>
                  </a:lnTo>
                  <a:lnTo>
                    <a:pt x="9142336" y="292862"/>
                  </a:lnTo>
                  <a:lnTo>
                    <a:pt x="9141066" y="327787"/>
                  </a:lnTo>
                  <a:lnTo>
                    <a:pt x="9141701" y="327787"/>
                  </a:lnTo>
                  <a:lnTo>
                    <a:pt x="9162608" y="293227"/>
                  </a:lnTo>
                  <a:lnTo>
                    <a:pt x="9177896" y="270510"/>
                  </a:lnTo>
                  <a:lnTo>
                    <a:pt x="9345282" y="20827"/>
                  </a:lnTo>
                  <a:lnTo>
                    <a:pt x="9371317" y="7112"/>
                  </a:lnTo>
                  <a:lnTo>
                    <a:pt x="9376270" y="6603"/>
                  </a:lnTo>
                  <a:lnTo>
                    <a:pt x="9382620" y="6350"/>
                  </a:lnTo>
                  <a:lnTo>
                    <a:pt x="9390367" y="6350"/>
                  </a:lnTo>
                  <a:lnTo>
                    <a:pt x="9399765" y="6350"/>
                  </a:lnTo>
                  <a:lnTo>
                    <a:pt x="9436468" y="18923"/>
                  </a:lnTo>
                  <a:lnTo>
                    <a:pt x="9436468" y="21589"/>
                  </a:lnTo>
                  <a:lnTo>
                    <a:pt x="9436468" y="477392"/>
                  </a:lnTo>
                  <a:lnTo>
                    <a:pt x="9436468" y="479805"/>
                  </a:lnTo>
                  <a:lnTo>
                    <a:pt x="9435579" y="482091"/>
                  </a:lnTo>
                  <a:lnTo>
                    <a:pt x="9410941" y="491363"/>
                  </a:lnTo>
                  <a:lnTo>
                    <a:pt x="9404591" y="491998"/>
                  </a:lnTo>
                  <a:lnTo>
                    <a:pt x="9396717" y="492251"/>
                  </a:lnTo>
                  <a:lnTo>
                    <a:pt x="9387319" y="492251"/>
                  </a:lnTo>
                  <a:lnTo>
                    <a:pt x="9377921" y="492251"/>
                  </a:lnTo>
                  <a:lnTo>
                    <a:pt x="9370047" y="491998"/>
                  </a:lnTo>
                  <a:lnTo>
                    <a:pt x="9363697" y="491363"/>
                  </a:lnTo>
                  <a:lnTo>
                    <a:pt x="9357347" y="490727"/>
                  </a:lnTo>
                  <a:lnTo>
                    <a:pt x="9352394" y="489838"/>
                  </a:lnTo>
                  <a:lnTo>
                    <a:pt x="9348838" y="488568"/>
                  </a:lnTo>
                  <a:lnTo>
                    <a:pt x="9345282" y="487299"/>
                  </a:lnTo>
                  <a:lnTo>
                    <a:pt x="9342742" y="485775"/>
                  </a:lnTo>
                  <a:lnTo>
                    <a:pt x="9341218" y="483869"/>
                  </a:lnTo>
                  <a:lnTo>
                    <a:pt x="9339694" y="482091"/>
                  </a:lnTo>
                  <a:lnTo>
                    <a:pt x="9338932" y="479805"/>
                  </a:lnTo>
                  <a:lnTo>
                    <a:pt x="9338932" y="477392"/>
                  </a:lnTo>
                  <a:lnTo>
                    <a:pt x="9338932" y="223647"/>
                  </a:lnTo>
                  <a:lnTo>
                    <a:pt x="9339948" y="177673"/>
                  </a:lnTo>
                  <a:lnTo>
                    <a:pt x="9340456" y="170434"/>
                  </a:lnTo>
                  <a:lnTo>
                    <a:pt x="9339694" y="170434"/>
                  </a:lnTo>
                  <a:lnTo>
                    <a:pt x="9337662" y="173862"/>
                  </a:lnTo>
                  <a:lnTo>
                    <a:pt x="9335376" y="177926"/>
                  </a:lnTo>
                  <a:lnTo>
                    <a:pt x="9332582" y="182499"/>
                  </a:lnTo>
                  <a:lnTo>
                    <a:pt x="9329915" y="187071"/>
                  </a:lnTo>
                  <a:lnTo>
                    <a:pt x="9326994" y="191897"/>
                  </a:lnTo>
                  <a:lnTo>
                    <a:pt x="9323946" y="196976"/>
                  </a:lnTo>
                  <a:lnTo>
                    <a:pt x="9303626" y="228091"/>
                  </a:lnTo>
                  <a:lnTo>
                    <a:pt x="9136240" y="477774"/>
                  </a:lnTo>
                  <a:lnTo>
                    <a:pt x="9109570" y="491743"/>
                  </a:lnTo>
                  <a:lnTo>
                    <a:pt x="9104744" y="492125"/>
                  </a:lnTo>
                  <a:lnTo>
                    <a:pt x="9098521" y="492251"/>
                  </a:lnTo>
                  <a:lnTo>
                    <a:pt x="9090774" y="492251"/>
                  </a:lnTo>
                  <a:lnTo>
                    <a:pt x="9081122" y="492251"/>
                  </a:lnTo>
                  <a:lnTo>
                    <a:pt x="9073248" y="491998"/>
                  </a:lnTo>
                  <a:lnTo>
                    <a:pt x="9067406" y="491363"/>
                  </a:lnTo>
                  <a:lnTo>
                    <a:pt x="9061437" y="490727"/>
                  </a:lnTo>
                  <a:lnTo>
                    <a:pt x="9056738" y="489838"/>
                  </a:lnTo>
                  <a:lnTo>
                    <a:pt x="9053436" y="488568"/>
                  </a:lnTo>
                  <a:lnTo>
                    <a:pt x="9050007" y="487299"/>
                  </a:lnTo>
                  <a:lnTo>
                    <a:pt x="9047721" y="485648"/>
                  </a:lnTo>
                  <a:lnTo>
                    <a:pt x="9046451" y="483742"/>
                  </a:lnTo>
                  <a:lnTo>
                    <a:pt x="9045308" y="481711"/>
                  </a:lnTo>
                  <a:lnTo>
                    <a:pt x="9044673" y="479425"/>
                  </a:lnTo>
                  <a:lnTo>
                    <a:pt x="9044673" y="476630"/>
                  </a:lnTo>
                  <a:lnTo>
                    <a:pt x="9044673" y="21209"/>
                  </a:lnTo>
                  <a:lnTo>
                    <a:pt x="9044673" y="18796"/>
                  </a:lnTo>
                  <a:lnTo>
                    <a:pt x="9045435" y="16637"/>
                  </a:lnTo>
                  <a:lnTo>
                    <a:pt x="9070327" y="7238"/>
                  </a:lnTo>
                  <a:lnTo>
                    <a:pt x="9076550" y="6603"/>
                  </a:lnTo>
                  <a:lnTo>
                    <a:pt x="9084297" y="6350"/>
                  </a:lnTo>
                  <a:lnTo>
                    <a:pt x="9093822" y="6350"/>
                  </a:lnTo>
                  <a:close/>
                </a:path>
                <a:path w="9825355" h="499110">
                  <a:moveTo>
                    <a:pt x="8617572" y="6350"/>
                  </a:moveTo>
                  <a:lnTo>
                    <a:pt x="8627224" y="6350"/>
                  </a:lnTo>
                  <a:lnTo>
                    <a:pt x="8635098" y="6730"/>
                  </a:lnTo>
                  <a:lnTo>
                    <a:pt x="8641321" y="7492"/>
                  </a:lnTo>
                  <a:lnTo>
                    <a:pt x="8647544" y="8254"/>
                  </a:lnTo>
                  <a:lnTo>
                    <a:pt x="8652497" y="9143"/>
                  </a:lnTo>
                  <a:lnTo>
                    <a:pt x="8656180" y="10413"/>
                  </a:lnTo>
                  <a:lnTo>
                    <a:pt x="8659990" y="11684"/>
                  </a:lnTo>
                  <a:lnTo>
                    <a:pt x="8662530" y="13335"/>
                  </a:lnTo>
                  <a:lnTo>
                    <a:pt x="8664054" y="15239"/>
                  </a:lnTo>
                  <a:lnTo>
                    <a:pt x="8665451" y="17272"/>
                  </a:lnTo>
                  <a:lnTo>
                    <a:pt x="8666213" y="19430"/>
                  </a:lnTo>
                  <a:lnTo>
                    <a:pt x="8666213" y="21971"/>
                  </a:lnTo>
                  <a:lnTo>
                    <a:pt x="8666213" y="198754"/>
                  </a:lnTo>
                  <a:lnTo>
                    <a:pt x="8846299" y="198754"/>
                  </a:lnTo>
                  <a:lnTo>
                    <a:pt x="8846299" y="21971"/>
                  </a:lnTo>
                  <a:lnTo>
                    <a:pt x="8846299" y="19430"/>
                  </a:lnTo>
                  <a:lnTo>
                    <a:pt x="8856586" y="10413"/>
                  </a:lnTo>
                  <a:lnTo>
                    <a:pt x="8860142" y="9143"/>
                  </a:lnTo>
                  <a:lnTo>
                    <a:pt x="8865095" y="8254"/>
                  </a:lnTo>
                  <a:lnTo>
                    <a:pt x="8871445" y="7492"/>
                  </a:lnTo>
                  <a:lnTo>
                    <a:pt x="8877795" y="6730"/>
                  </a:lnTo>
                  <a:lnTo>
                    <a:pt x="8885796" y="6350"/>
                  </a:lnTo>
                  <a:lnTo>
                    <a:pt x="8895448" y="6350"/>
                  </a:lnTo>
                  <a:lnTo>
                    <a:pt x="8904846" y="6350"/>
                  </a:lnTo>
                  <a:lnTo>
                    <a:pt x="8943327" y="17272"/>
                  </a:lnTo>
                  <a:lnTo>
                    <a:pt x="8944216" y="19430"/>
                  </a:lnTo>
                  <a:lnTo>
                    <a:pt x="8944216" y="21971"/>
                  </a:lnTo>
                  <a:lnTo>
                    <a:pt x="8944216" y="476630"/>
                  </a:lnTo>
                  <a:lnTo>
                    <a:pt x="8944216" y="479171"/>
                  </a:lnTo>
                  <a:lnTo>
                    <a:pt x="8943327" y="481329"/>
                  </a:lnTo>
                  <a:lnTo>
                    <a:pt x="8904846" y="492251"/>
                  </a:lnTo>
                  <a:lnTo>
                    <a:pt x="8895448" y="492251"/>
                  </a:lnTo>
                  <a:lnTo>
                    <a:pt x="8885796" y="492251"/>
                  </a:lnTo>
                  <a:lnTo>
                    <a:pt x="8877795" y="491871"/>
                  </a:lnTo>
                  <a:lnTo>
                    <a:pt x="8871445" y="491109"/>
                  </a:lnTo>
                  <a:lnTo>
                    <a:pt x="8865095" y="490347"/>
                  </a:lnTo>
                  <a:lnTo>
                    <a:pt x="8846299" y="479171"/>
                  </a:lnTo>
                  <a:lnTo>
                    <a:pt x="8846299" y="476630"/>
                  </a:lnTo>
                  <a:lnTo>
                    <a:pt x="8846299" y="282066"/>
                  </a:lnTo>
                  <a:lnTo>
                    <a:pt x="8666213" y="282066"/>
                  </a:lnTo>
                  <a:lnTo>
                    <a:pt x="8666213" y="476630"/>
                  </a:lnTo>
                  <a:lnTo>
                    <a:pt x="8666213" y="479171"/>
                  </a:lnTo>
                  <a:lnTo>
                    <a:pt x="8656180" y="488188"/>
                  </a:lnTo>
                  <a:lnTo>
                    <a:pt x="8652497" y="489457"/>
                  </a:lnTo>
                  <a:lnTo>
                    <a:pt x="8647544" y="490347"/>
                  </a:lnTo>
                  <a:lnTo>
                    <a:pt x="8641321" y="491109"/>
                  </a:lnTo>
                  <a:lnTo>
                    <a:pt x="8635098" y="491871"/>
                  </a:lnTo>
                  <a:lnTo>
                    <a:pt x="8627224" y="492251"/>
                  </a:lnTo>
                  <a:lnTo>
                    <a:pt x="8617572" y="492251"/>
                  </a:lnTo>
                  <a:lnTo>
                    <a:pt x="8608047" y="492251"/>
                  </a:lnTo>
                  <a:lnTo>
                    <a:pt x="8600173" y="491871"/>
                  </a:lnTo>
                  <a:lnTo>
                    <a:pt x="8593950" y="491109"/>
                  </a:lnTo>
                  <a:lnTo>
                    <a:pt x="8587600" y="490347"/>
                  </a:lnTo>
                  <a:lnTo>
                    <a:pt x="8568423" y="479171"/>
                  </a:lnTo>
                  <a:lnTo>
                    <a:pt x="8568423" y="476630"/>
                  </a:lnTo>
                  <a:lnTo>
                    <a:pt x="8568423" y="21971"/>
                  </a:lnTo>
                  <a:lnTo>
                    <a:pt x="8568423" y="19430"/>
                  </a:lnTo>
                  <a:lnTo>
                    <a:pt x="8569185" y="17272"/>
                  </a:lnTo>
                  <a:lnTo>
                    <a:pt x="8570836" y="15239"/>
                  </a:lnTo>
                  <a:lnTo>
                    <a:pt x="8572487" y="13335"/>
                  </a:lnTo>
                  <a:lnTo>
                    <a:pt x="8575154" y="11684"/>
                  </a:lnTo>
                  <a:lnTo>
                    <a:pt x="8578837" y="10413"/>
                  </a:lnTo>
                  <a:lnTo>
                    <a:pt x="8582520" y="9143"/>
                  </a:lnTo>
                  <a:lnTo>
                    <a:pt x="8587600" y="8254"/>
                  </a:lnTo>
                  <a:lnTo>
                    <a:pt x="8593950" y="7492"/>
                  </a:lnTo>
                  <a:lnTo>
                    <a:pt x="8600173" y="6730"/>
                  </a:lnTo>
                  <a:lnTo>
                    <a:pt x="8608047" y="6350"/>
                  </a:lnTo>
                  <a:lnTo>
                    <a:pt x="8617572" y="6350"/>
                  </a:lnTo>
                  <a:close/>
                </a:path>
                <a:path w="9825355" h="499110">
                  <a:moveTo>
                    <a:pt x="8285721" y="6350"/>
                  </a:moveTo>
                  <a:lnTo>
                    <a:pt x="8329409" y="7238"/>
                  </a:lnTo>
                  <a:lnTo>
                    <a:pt x="8340966" y="9525"/>
                  </a:lnTo>
                  <a:lnTo>
                    <a:pt x="8345792" y="10922"/>
                  </a:lnTo>
                  <a:lnTo>
                    <a:pt x="8356714" y="26797"/>
                  </a:lnTo>
                  <a:lnTo>
                    <a:pt x="8505558" y="453516"/>
                  </a:lnTo>
                  <a:lnTo>
                    <a:pt x="8508606" y="462534"/>
                  </a:lnTo>
                  <a:lnTo>
                    <a:pt x="8510384" y="469518"/>
                  </a:lnTo>
                  <a:lnTo>
                    <a:pt x="8511146" y="474725"/>
                  </a:lnTo>
                  <a:lnTo>
                    <a:pt x="8511908" y="479932"/>
                  </a:lnTo>
                  <a:lnTo>
                    <a:pt x="8473691" y="492202"/>
                  </a:lnTo>
                  <a:lnTo>
                    <a:pt x="8465045" y="492251"/>
                  </a:lnTo>
                  <a:lnTo>
                    <a:pt x="8456064" y="492226"/>
                  </a:lnTo>
                  <a:lnTo>
                    <a:pt x="8419325" y="489457"/>
                  </a:lnTo>
                  <a:lnTo>
                    <a:pt x="8415515" y="488314"/>
                  </a:lnTo>
                  <a:lnTo>
                    <a:pt x="8407768" y="477012"/>
                  </a:lnTo>
                  <a:lnTo>
                    <a:pt x="8375383" y="380238"/>
                  </a:lnTo>
                  <a:lnTo>
                    <a:pt x="8194535" y="380238"/>
                  </a:lnTo>
                  <a:lnTo>
                    <a:pt x="8164055" y="474344"/>
                  </a:lnTo>
                  <a:lnTo>
                    <a:pt x="8163039" y="477900"/>
                  </a:lnTo>
                  <a:lnTo>
                    <a:pt x="8161769" y="480822"/>
                  </a:lnTo>
                  <a:lnTo>
                    <a:pt x="8160118" y="483107"/>
                  </a:lnTo>
                  <a:lnTo>
                    <a:pt x="8158467" y="485521"/>
                  </a:lnTo>
                  <a:lnTo>
                    <a:pt x="8155927" y="487425"/>
                  </a:lnTo>
                  <a:lnTo>
                    <a:pt x="8152371" y="488696"/>
                  </a:lnTo>
                  <a:lnTo>
                    <a:pt x="8148688" y="490092"/>
                  </a:lnTo>
                  <a:lnTo>
                    <a:pt x="8143608" y="490981"/>
                  </a:lnTo>
                  <a:lnTo>
                    <a:pt x="8111223" y="492251"/>
                  </a:lnTo>
                  <a:lnTo>
                    <a:pt x="8103125" y="492180"/>
                  </a:lnTo>
                  <a:lnTo>
                    <a:pt x="8067662" y="478916"/>
                  </a:lnTo>
                  <a:lnTo>
                    <a:pt x="8068424" y="473710"/>
                  </a:lnTo>
                  <a:lnTo>
                    <a:pt x="8069186" y="468502"/>
                  </a:lnTo>
                  <a:lnTo>
                    <a:pt x="8070964" y="461517"/>
                  </a:lnTo>
                  <a:lnTo>
                    <a:pt x="8074012" y="452881"/>
                  </a:lnTo>
                  <a:lnTo>
                    <a:pt x="8222475" y="25653"/>
                  </a:lnTo>
                  <a:lnTo>
                    <a:pt x="8223999" y="21462"/>
                  </a:lnTo>
                  <a:lnTo>
                    <a:pt x="8225650" y="18034"/>
                  </a:lnTo>
                  <a:lnTo>
                    <a:pt x="8227682" y="15493"/>
                  </a:lnTo>
                  <a:lnTo>
                    <a:pt x="8229587" y="12826"/>
                  </a:lnTo>
                  <a:lnTo>
                    <a:pt x="8232762" y="10922"/>
                  </a:lnTo>
                  <a:lnTo>
                    <a:pt x="8237207" y="9525"/>
                  </a:lnTo>
                  <a:lnTo>
                    <a:pt x="8241525" y="8127"/>
                  </a:lnTo>
                  <a:lnTo>
                    <a:pt x="8276672" y="6375"/>
                  </a:lnTo>
                  <a:lnTo>
                    <a:pt x="8285721" y="6350"/>
                  </a:lnTo>
                  <a:close/>
                </a:path>
                <a:path w="9825355" h="499110">
                  <a:moveTo>
                    <a:pt x="6523596" y="6350"/>
                  </a:moveTo>
                  <a:lnTo>
                    <a:pt x="6567284" y="7238"/>
                  </a:lnTo>
                  <a:lnTo>
                    <a:pt x="6578841" y="9525"/>
                  </a:lnTo>
                  <a:lnTo>
                    <a:pt x="6583667" y="10922"/>
                  </a:lnTo>
                  <a:lnTo>
                    <a:pt x="6594589" y="26797"/>
                  </a:lnTo>
                  <a:lnTo>
                    <a:pt x="6743433" y="453516"/>
                  </a:lnTo>
                  <a:lnTo>
                    <a:pt x="6746481" y="462534"/>
                  </a:lnTo>
                  <a:lnTo>
                    <a:pt x="6748259" y="469518"/>
                  </a:lnTo>
                  <a:lnTo>
                    <a:pt x="6749021" y="474725"/>
                  </a:lnTo>
                  <a:lnTo>
                    <a:pt x="6749783" y="479932"/>
                  </a:lnTo>
                  <a:lnTo>
                    <a:pt x="6711566" y="492202"/>
                  </a:lnTo>
                  <a:lnTo>
                    <a:pt x="6702920" y="492251"/>
                  </a:lnTo>
                  <a:lnTo>
                    <a:pt x="6693939" y="492226"/>
                  </a:lnTo>
                  <a:lnTo>
                    <a:pt x="6657200" y="489457"/>
                  </a:lnTo>
                  <a:lnTo>
                    <a:pt x="6653390" y="488314"/>
                  </a:lnTo>
                  <a:lnTo>
                    <a:pt x="6645643" y="477012"/>
                  </a:lnTo>
                  <a:lnTo>
                    <a:pt x="6613258" y="380238"/>
                  </a:lnTo>
                  <a:lnTo>
                    <a:pt x="6432410" y="380238"/>
                  </a:lnTo>
                  <a:lnTo>
                    <a:pt x="6401930" y="474344"/>
                  </a:lnTo>
                  <a:lnTo>
                    <a:pt x="6400914" y="477900"/>
                  </a:lnTo>
                  <a:lnTo>
                    <a:pt x="6399644" y="480822"/>
                  </a:lnTo>
                  <a:lnTo>
                    <a:pt x="6397993" y="483107"/>
                  </a:lnTo>
                  <a:lnTo>
                    <a:pt x="6396342" y="485521"/>
                  </a:lnTo>
                  <a:lnTo>
                    <a:pt x="6393802" y="487425"/>
                  </a:lnTo>
                  <a:lnTo>
                    <a:pt x="6390246" y="488696"/>
                  </a:lnTo>
                  <a:lnTo>
                    <a:pt x="6386563" y="490092"/>
                  </a:lnTo>
                  <a:lnTo>
                    <a:pt x="6381483" y="490981"/>
                  </a:lnTo>
                  <a:lnTo>
                    <a:pt x="6349098" y="492251"/>
                  </a:lnTo>
                  <a:lnTo>
                    <a:pt x="6341000" y="492180"/>
                  </a:lnTo>
                  <a:lnTo>
                    <a:pt x="6305537" y="478916"/>
                  </a:lnTo>
                  <a:lnTo>
                    <a:pt x="6306299" y="473710"/>
                  </a:lnTo>
                  <a:lnTo>
                    <a:pt x="6307061" y="468502"/>
                  </a:lnTo>
                  <a:lnTo>
                    <a:pt x="6308839" y="461517"/>
                  </a:lnTo>
                  <a:lnTo>
                    <a:pt x="6311887" y="452881"/>
                  </a:lnTo>
                  <a:lnTo>
                    <a:pt x="6460350" y="25653"/>
                  </a:lnTo>
                  <a:lnTo>
                    <a:pt x="6461874" y="21462"/>
                  </a:lnTo>
                  <a:lnTo>
                    <a:pt x="6463525" y="18034"/>
                  </a:lnTo>
                  <a:lnTo>
                    <a:pt x="6465557" y="15493"/>
                  </a:lnTo>
                  <a:lnTo>
                    <a:pt x="6467462" y="12826"/>
                  </a:lnTo>
                  <a:lnTo>
                    <a:pt x="6470637" y="10922"/>
                  </a:lnTo>
                  <a:lnTo>
                    <a:pt x="6475082" y="9525"/>
                  </a:lnTo>
                  <a:lnTo>
                    <a:pt x="6479400" y="8127"/>
                  </a:lnTo>
                  <a:lnTo>
                    <a:pt x="6514547" y="6375"/>
                  </a:lnTo>
                  <a:lnTo>
                    <a:pt x="6523596" y="6350"/>
                  </a:lnTo>
                  <a:close/>
                </a:path>
                <a:path w="9825355" h="499110">
                  <a:moveTo>
                    <a:pt x="3626472" y="6350"/>
                  </a:moveTo>
                  <a:lnTo>
                    <a:pt x="3636124" y="6350"/>
                  </a:lnTo>
                  <a:lnTo>
                    <a:pt x="3643998" y="6603"/>
                  </a:lnTo>
                  <a:lnTo>
                    <a:pt x="3650221" y="7238"/>
                  </a:lnTo>
                  <a:lnTo>
                    <a:pt x="3656444" y="7874"/>
                  </a:lnTo>
                  <a:lnTo>
                    <a:pt x="3661397" y="8762"/>
                  </a:lnTo>
                  <a:lnTo>
                    <a:pt x="3665080" y="10032"/>
                  </a:lnTo>
                  <a:lnTo>
                    <a:pt x="3668890" y="11302"/>
                  </a:lnTo>
                  <a:lnTo>
                    <a:pt x="3671430" y="12826"/>
                  </a:lnTo>
                  <a:lnTo>
                    <a:pt x="3672954" y="14731"/>
                  </a:lnTo>
                  <a:lnTo>
                    <a:pt x="3674351" y="16637"/>
                  </a:lnTo>
                  <a:lnTo>
                    <a:pt x="3675113" y="18923"/>
                  </a:lnTo>
                  <a:lnTo>
                    <a:pt x="3675113" y="21589"/>
                  </a:lnTo>
                  <a:lnTo>
                    <a:pt x="3675113" y="202437"/>
                  </a:lnTo>
                  <a:lnTo>
                    <a:pt x="3697084" y="202437"/>
                  </a:lnTo>
                  <a:lnTo>
                    <a:pt x="3705206" y="202154"/>
                  </a:lnTo>
                  <a:lnTo>
                    <a:pt x="3744121" y="188295"/>
                  </a:lnTo>
                  <a:lnTo>
                    <a:pt x="3772115" y="150562"/>
                  </a:lnTo>
                  <a:lnTo>
                    <a:pt x="3816591" y="24511"/>
                  </a:lnTo>
                  <a:lnTo>
                    <a:pt x="3817734" y="21081"/>
                  </a:lnTo>
                  <a:lnTo>
                    <a:pt x="3819258" y="18161"/>
                  </a:lnTo>
                  <a:lnTo>
                    <a:pt x="3821036" y="15875"/>
                  </a:lnTo>
                  <a:lnTo>
                    <a:pt x="3822687" y="13462"/>
                  </a:lnTo>
                  <a:lnTo>
                    <a:pt x="3825481" y="11556"/>
                  </a:lnTo>
                  <a:lnTo>
                    <a:pt x="3829418" y="10287"/>
                  </a:lnTo>
                  <a:lnTo>
                    <a:pt x="3833228" y="8889"/>
                  </a:lnTo>
                  <a:lnTo>
                    <a:pt x="3838308" y="7874"/>
                  </a:lnTo>
                  <a:lnTo>
                    <a:pt x="3870058" y="6350"/>
                  </a:lnTo>
                  <a:lnTo>
                    <a:pt x="3879837" y="6350"/>
                  </a:lnTo>
                  <a:lnTo>
                    <a:pt x="3887838" y="6603"/>
                  </a:lnTo>
                  <a:lnTo>
                    <a:pt x="3894061" y="7238"/>
                  </a:lnTo>
                  <a:lnTo>
                    <a:pt x="3900411" y="7874"/>
                  </a:lnTo>
                  <a:lnTo>
                    <a:pt x="3916286" y="14350"/>
                  </a:lnTo>
                  <a:lnTo>
                    <a:pt x="3917556" y="16255"/>
                  </a:lnTo>
                  <a:lnTo>
                    <a:pt x="3918064" y="18541"/>
                  </a:lnTo>
                  <a:lnTo>
                    <a:pt x="3918064" y="21209"/>
                  </a:lnTo>
                  <a:lnTo>
                    <a:pt x="3918064" y="24511"/>
                  </a:lnTo>
                  <a:lnTo>
                    <a:pt x="3917556" y="28448"/>
                  </a:lnTo>
                  <a:lnTo>
                    <a:pt x="3916413" y="33147"/>
                  </a:lnTo>
                  <a:lnTo>
                    <a:pt x="3915270" y="37846"/>
                  </a:lnTo>
                  <a:lnTo>
                    <a:pt x="3878313" y="137287"/>
                  </a:lnTo>
                  <a:lnTo>
                    <a:pt x="3860406" y="177926"/>
                  </a:lnTo>
                  <a:lnTo>
                    <a:pt x="3836659" y="211925"/>
                  </a:lnTo>
                  <a:lnTo>
                    <a:pt x="3802994" y="235196"/>
                  </a:lnTo>
                  <a:lnTo>
                    <a:pt x="3796398" y="237743"/>
                  </a:lnTo>
                  <a:lnTo>
                    <a:pt x="3796398" y="238125"/>
                  </a:lnTo>
                  <a:lnTo>
                    <a:pt x="3835149" y="261540"/>
                  </a:lnTo>
                  <a:lnTo>
                    <a:pt x="3861469" y="294298"/>
                  </a:lnTo>
                  <a:lnTo>
                    <a:pt x="3881109" y="334309"/>
                  </a:lnTo>
                  <a:lnTo>
                    <a:pt x="3886060" y="346837"/>
                  </a:lnTo>
                  <a:lnTo>
                    <a:pt x="3925557" y="446531"/>
                  </a:lnTo>
                  <a:lnTo>
                    <a:pt x="3933685" y="474472"/>
                  </a:lnTo>
                  <a:lnTo>
                    <a:pt x="3933685" y="477012"/>
                  </a:lnTo>
                  <a:lnTo>
                    <a:pt x="3933685" y="479678"/>
                  </a:lnTo>
                  <a:lnTo>
                    <a:pt x="3933050" y="482091"/>
                  </a:lnTo>
                  <a:lnTo>
                    <a:pt x="3931526" y="483869"/>
                  </a:lnTo>
                  <a:lnTo>
                    <a:pt x="3930002" y="485775"/>
                  </a:lnTo>
                  <a:lnTo>
                    <a:pt x="3927335" y="487299"/>
                  </a:lnTo>
                  <a:lnTo>
                    <a:pt x="3923525" y="488568"/>
                  </a:lnTo>
                  <a:lnTo>
                    <a:pt x="3919715" y="489838"/>
                  </a:lnTo>
                  <a:lnTo>
                    <a:pt x="3914508" y="490727"/>
                  </a:lnTo>
                  <a:lnTo>
                    <a:pt x="3908031" y="491363"/>
                  </a:lnTo>
                  <a:lnTo>
                    <a:pt x="3901681" y="491998"/>
                  </a:lnTo>
                  <a:lnTo>
                    <a:pt x="3893299" y="492251"/>
                  </a:lnTo>
                  <a:lnTo>
                    <a:pt x="3883139" y="492251"/>
                  </a:lnTo>
                  <a:lnTo>
                    <a:pt x="3841483" y="488314"/>
                  </a:lnTo>
                  <a:lnTo>
                    <a:pt x="3837546" y="487044"/>
                  </a:lnTo>
                  <a:lnTo>
                    <a:pt x="3834498" y="485139"/>
                  </a:lnTo>
                  <a:lnTo>
                    <a:pt x="3832593" y="482726"/>
                  </a:lnTo>
                  <a:lnTo>
                    <a:pt x="3830561" y="480440"/>
                  </a:lnTo>
                  <a:lnTo>
                    <a:pt x="3829037" y="477519"/>
                  </a:lnTo>
                  <a:lnTo>
                    <a:pt x="3828021" y="474090"/>
                  </a:lnTo>
                  <a:lnTo>
                    <a:pt x="3789413" y="366902"/>
                  </a:lnTo>
                  <a:lnTo>
                    <a:pt x="3772268" y="327660"/>
                  </a:lnTo>
                  <a:lnTo>
                    <a:pt x="3746983" y="297412"/>
                  </a:lnTo>
                  <a:lnTo>
                    <a:pt x="3705442" y="284106"/>
                  </a:lnTo>
                  <a:lnTo>
                    <a:pt x="3697084" y="283844"/>
                  </a:lnTo>
                  <a:lnTo>
                    <a:pt x="3675113" y="283844"/>
                  </a:lnTo>
                  <a:lnTo>
                    <a:pt x="3675113" y="476630"/>
                  </a:lnTo>
                  <a:lnTo>
                    <a:pt x="3675113" y="479425"/>
                  </a:lnTo>
                  <a:lnTo>
                    <a:pt x="3665080" y="488314"/>
                  </a:lnTo>
                  <a:lnTo>
                    <a:pt x="3661397" y="489712"/>
                  </a:lnTo>
                  <a:lnTo>
                    <a:pt x="3656444" y="490727"/>
                  </a:lnTo>
                  <a:lnTo>
                    <a:pt x="3650221" y="491363"/>
                  </a:lnTo>
                  <a:lnTo>
                    <a:pt x="3643998" y="491998"/>
                  </a:lnTo>
                  <a:lnTo>
                    <a:pt x="3636124" y="492251"/>
                  </a:lnTo>
                  <a:lnTo>
                    <a:pt x="3626472" y="492251"/>
                  </a:lnTo>
                  <a:lnTo>
                    <a:pt x="3616947" y="492251"/>
                  </a:lnTo>
                  <a:lnTo>
                    <a:pt x="3609073" y="491998"/>
                  </a:lnTo>
                  <a:lnTo>
                    <a:pt x="3602850" y="491363"/>
                  </a:lnTo>
                  <a:lnTo>
                    <a:pt x="3596500" y="490727"/>
                  </a:lnTo>
                  <a:lnTo>
                    <a:pt x="3591420" y="489712"/>
                  </a:lnTo>
                  <a:lnTo>
                    <a:pt x="3587737" y="488314"/>
                  </a:lnTo>
                  <a:lnTo>
                    <a:pt x="3584054" y="487044"/>
                  </a:lnTo>
                  <a:lnTo>
                    <a:pt x="3581387" y="485393"/>
                  </a:lnTo>
                  <a:lnTo>
                    <a:pt x="3579736" y="483488"/>
                  </a:lnTo>
                  <a:lnTo>
                    <a:pt x="3578085" y="481711"/>
                  </a:lnTo>
                  <a:lnTo>
                    <a:pt x="3577323" y="479425"/>
                  </a:lnTo>
                  <a:lnTo>
                    <a:pt x="3577323" y="476630"/>
                  </a:lnTo>
                  <a:lnTo>
                    <a:pt x="3577323" y="21589"/>
                  </a:lnTo>
                  <a:lnTo>
                    <a:pt x="3577323" y="18923"/>
                  </a:lnTo>
                  <a:lnTo>
                    <a:pt x="3578085" y="16637"/>
                  </a:lnTo>
                  <a:lnTo>
                    <a:pt x="3602850" y="7238"/>
                  </a:lnTo>
                  <a:lnTo>
                    <a:pt x="3609073" y="6603"/>
                  </a:lnTo>
                  <a:lnTo>
                    <a:pt x="3616947" y="6350"/>
                  </a:lnTo>
                  <a:lnTo>
                    <a:pt x="3626472" y="6350"/>
                  </a:lnTo>
                  <a:close/>
                </a:path>
                <a:path w="9825355" h="499110">
                  <a:moveTo>
                    <a:pt x="2680449" y="6350"/>
                  </a:moveTo>
                  <a:lnTo>
                    <a:pt x="2720835" y="8636"/>
                  </a:lnTo>
                  <a:lnTo>
                    <a:pt x="2725153" y="10287"/>
                  </a:lnTo>
                  <a:lnTo>
                    <a:pt x="2729344" y="11811"/>
                  </a:lnTo>
                  <a:lnTo>
                    <a:pt x="2741536" y="29463"/>
                  </a:lnTo>
                  <a:lnTo>
                    <a:pt x="2809227" y="175260"/>
                  </a:lnTo>
                  <a:lnTo>
                    <a:pt x="2825318" y="210353"/>
                  </a:lnTo>
                  <a:lnTo>
                    <a:pt x="2845045" y="257125"/>
                  </a:lnTo>
                  <a:lnTo>
                    <a:pt x="2849740" y="268986"/>
                  </a:lnTo>
                  <a:lnTo>
                    <a:pt x="2850883" y="268986"/>
                  </a:lnTo>
                  <a:lnTo>
                    <a:pt x="2862509" y="232356"/>
                  </a:lnTo>
                  <a:lnTo>
                    <a:pt x="2875457" y="196262"/>
                  </a:lnTo>
                  <a:lnTo>
                    <a:pt x="2885046" y="170814"/>
                  </a:lnTo>
                  <a:lnTo>
                    <a:pt x="2940545" y="22732"/>
                  </a:lnTo>
                  <a:lnTo>
                    <a:pt x="2941815" y="19303"/>
                  </a:lnTo>
                  <a:lnTo>
                    <a:pt x="2943339" y="16510"/>
                  </a:lnTo>
                  <a:lnTo>
                    <a:pt x="2945371" y="14350"/>
                  </a:lnTo>
                  <a:lnTo>
                    <a:pt x="2947403" y="12191"/>
                  </a:lnTo>
                  <a:lnTo>
                    <a:pt x="2989843" y="6375"/>
                  </a:lnTo>
                  <a:lnTo>
                    <a:pt x="2997822" y="6350"/>
                  </a:lnTo>
                  <a:lnTo>
                    <a:pt x="3005944" y="6421"/>
                  </a:lnTo>
                  <a:lnTo>
                    <a:pt x="3043796" y="16763"/>
                  </a:lnTo>
                  <a:lnTo>
                    <a:pt x="3043542" y="20447"/>
                  </a:lnTo>
                  <a:lnTo>
                    <a:pt x="3043415" y="24256"/>
                  </a:lnTo>
                  <a:lnTo>
                    <a:pt x="2910827" y="357250"/>
                  </a:lnTo>
                  <a:lnTo>
                    <a:pt x="2894555" y="395239"/>
                  </a:lnTo>
                  <a:lnTo>
                    <a:pt x="2870522" y="438917"/>
                  </a:lnTo>
                  <a:lnTo>
                    <a:pt x="2844787" y="469011"/>
                  </a:lnTo>
                  <a:lnTo>
                    <a:pt x="2805290" y="490981"/>
                  </a:lnTo>
                  <a:lnTo>
                    <a:pt x="2756395" y="497077"/>
                  </a:lnTo>
                  <a:lnTo>
                    <a:pt x="2749664" y="497077"/>
                  </a:lnTo>
                  <a:lnTo>
                    <a:pt x="2718422" y="492251"/>
                  </a:lnTo>
                  <a:lnTo>
                    <a:pt x="2712707" y="490727"/>
                  </a:lnTo>
                  <a:lnTo>
                    <a:pt x="2707754" y="489076"/>
                  </a:lnTo>
                  <a:lnTo>
                    <a:pt x="2703563" y="487044"/>
                  </a:lnTo>
                  <a:lnTo>
                    <a:pt x="2699372" y="485013"/>
                  </a:lnTo>
                  <a:lnTo>
                    <a:pt x="2696197" y="483235"/>
                  </a:lnTo>
                  <a:lnTo>
                    <a:pt x="2694292" y="481456"/>
                  </a:lnTo>
                  <a:lnTo>
                    <a:pt x="2692260" y="479678"/>
                  </a:lnTo>
                  <a:lnTo>
                    <a:pt x="2684513" y="442213"/>
                  </a:lnTo>
                  <a:lnTo>
                    <a:pt x="2684513" y="434213"/>
                  </a:lnTo>
                  <a:lnTo>
                    <a:pt x="2693149" y="394462"/>
                  </a:lnTo>
                  <a:lnTo>
                    <a:pt x="2697594" y="394462"/>
                  </a:lnTo>
                  <a:lnTo>
                    <a:pt x="2699753" y="394462"/>
                  </a:lnTo>
                  <a:lnTo>
                    <a:pt x="2702293" y="395224"/>
                  </a:lnTo>
                  <a:lnTo>
                    <a:pt x="2704960" y="397001"/>
                  </a:lnTo>
                  <a:lnTo>
                    <a:pt x="2707754" y="398779"/>
                  </a:lnTo>
                  <a:lnTo>
                    <a:pt x="2711056" y="400557"/>
                  </a:lnTo>
                  <a:lnTo>
                    <a:pt x="2714866" y="402589"/>
                  </a:lnTo>
                  <a:lnTo>
                    <a:pt x="2718676" y="404622"/>
                  </a:lnTo>
                  <a:lnTo>
                    <a:pt x="2723248" y="406400"/>
                  </a:lnTo>
                  <a:lnTo>
                    <a:pt x="2728328" y="408050"/>
                  </a:lnTo>
                  <a:lnTo>
                    <a:pt x="2733408" y="409575"/>
                  </a:lnTo>
                  <a:lnTo>
                    <a:pt x="2739377" y="410463"/>
                  </a:lnTo>
                  <a:lnTo>
                    <a:pt x="2746362" y="410463"/>
                  </a:lnTo>
                  <a:lnTo>
                    <a:pt x="2751569" y="410463"/>
                  </a:lnTo>
                  <a:lnTo>
                    <a:pt x="2756395" y="409828"/>
                  </a:lnTo>
                  <a:lnTo>
                    <a:pt x="2760840" y="408686"/>
                  </a:lnTo>
                  <a:lnTo>
                    <a:pt x="2765285" y="407669"/>
                  </a:lnTo>
                  <a:lnTo>
                    <a:pt x="2769476" y="405511"/>
                  </a:lnTo>
                  <a:lnTo>
                    <a:pt x="2773540" y="402209"/>
                  </a:lnTo>
                  <a:lnTo>
                    <a:pt x="2777477" y="399034"/>
                  </a:lnTo>
                  <a:lnTo>
                    <a:pt x="2798051" y="365760"/>
                  </a:lnTo>
                  <a:lnTo>
                    <a:pt x="2639555" y="43179"/>
                  </a:lnTo>
                  <a:lnTo>
                    <a:pt x="2636126" y="35432"/>
                  </a:lnTo>
                  <a:lnTo>
                    <a:pt x="2633967" y="29210"/>
                  </a:lnTo>
                  <a:lnTo>
                    <a:pt x="2633459" y="24384"/>
                  </a:lnTo>
                  <a:lnTo>
                    <a:pt x="2632824" y="19557"/>
                  </a:lnTo>
                  <a:lnTo>
                    <a:pt x="2633967" y="15748"/>
                  </a:lnTo>
                  <a:lnTo>
                    <a:pt x="2636888" y="13080"/>
                  </a:lnTo>
                  <a:lnTo>
                    <a:pt x="2639936" y="10287"/>
                  </a:lnTo>
                  <a:lnTo>
                    <a:pt x="2671968" y="6423"/>
                  </a:lnTo>
                  <a:lnTo>
                    <a:pt x="2680449" y="6350"/>
                  </a:lnTo>
                  <a:close/>
                </a:path>
                <a:path w="9825355" h="499110">
                  <a:moveTo>
                    <a:pt x="1874126" y="6350"/>
                  </a:moveTo>
                  <a:lnTo>
                    <a:pt x="1914004" y="8381"/>
                  </a:lnTo>
                  <a:lnTo>
                    <a:pt x="1931022" y="21589"/>
                  </a:lnTo>
                  <a:lnTo>
                    <a:pt x="2015477" y="180848"/>
                  </a:lnTo>
                  <a:lnTo>
                    <a:pt x="2097773" y="21589"/>
                  </a:lnTo>
                  <a:lnTo>
                    <a:pt x="2099170" y="18668"/>
                  </a:lnTo>
                  <a:lnTo>
                    <a:pt x="2100821" y="16128"/>
                  </a:lnTo>
                  <a:lnTo>
                    <a:pt x="2102345" y="14097"/>
                  </a:lnTo>
                  <a:lnTo>
                    <a:pt x="2103996" y="12191"/>
                  </a:lnTo>
                  <a:lnTo>
                    <a:pt x="2106536" y="10667"/>
                  </a:lnTo>
                  <a:lnTo>
                    <a:pt x="2110219" y="9525"/>
                  </a:lnTo>
                  <a:lnTo>
                    <a:pt x="2113775" y="8381"/>
                  </a:lnTo>
                  <a:lnTo>
                    <a:pt x="2151367" y="6350"/>
                  </a:lnTo>
                  <a:lnTo>
                    <a:pt x="2160130" y="6399"/>
                  </a:lnTo>
                  <a:lnTo>
                    <a:pt x="2195563" y="12318"/>
                  </a:lnTo>
                  <a:lnTo>
                    <a:pt x="2198357" y="14986"/>
                  </a:lnTo>
                  <a:lnTo>
                    <a:pt x="2198992" y="19050"/>
                  </a:lnTo>
                  <a:lnTo>
                    <a:pt x="2197595" y="24256"/>
                  </a:lnTo>
                  <a:lnTo>
                    <a:pt x="2196325" y="29463"/>
                  </a:lnTo>
                  <a:lnTo>
                    <a:pt x="2193531" y="36449"/>
                  </a:lnTo>
                  <a:lnTo>
                    <a:pt x="2189213" y="45465"/>
                  </a:lnTo>
                  <a:lnTo>
                    <a:pt x="2082152" y="241807"/>
                  </a:lnTo>
                  <a:lnTo>
                    <a:pt x="2196325" y="453136"/>
                  </a:lnTo>
                  <a:lnTo>
                    <a:pt x="2200770" y="461899"/>
                  </a:lnTo>
                  <a:lnTo>
                    <a:pt x="2203691" y="468884"/>
                  </a:lnTo>
                  <a:lnTo>
                    <a:pt x="2205088" y="474090"/>
                  </a:lnTo>
                  <a:lnTo>
                    <a:pt x="2206485" y="479298"/>
                  </a:lnTo>
                  <a:lnTo>
                    <a:pt x="2205596" y="483235"/>
                  </a:lnTo>
                  <a:lnTo>
                    <a:pt x="2202675" y="485901"/>
                  </a:lnTo>
                  <a:lnTo>
                    <a:pt x="2199627" y="488696"/>
                  </a:lnTo>
                  <a:lnTo>
                    <a:pt x="2153907" y="492251"/>
                  </a:lnTo>
                  <a:lnTo>
                    <a:pt x="2145618" y="492204"/>
                  </a:lnTo>
                  <a:lnTo>
                    <a:pt x="2110600" y="489076"/>
                  </a:lnTo>
                  <a:lnTo>
                    <a:pt x="2106663" y="487934"/>
                  </a:lnTo>
                  <a:lnTo>
                    <a:pt x="2103869" y="486410"/>
                  </a:lnTo>
                  <a:lnTo>
                    <a:pt x="2102218" y="484504"/>
                  </a:lnTo>
                  <a:lnTo>
                    <a:pt x="2100440" y="482473"/>
                  </a:lnTo>
                  <a:lnTo>
                    <a:pt x="2098916" y="479932"/>
                  </a:lnTo>
                  <a:lnTo>
                    <a:pt x="2097773" y="477012"/>
                  </a:lnTo>
                  <a:lnTo>
                    <a:pt x="2007349" y="303275"/>
                  </a:lnTo>
                  <a:lnTo>
                    <a:pt x="1917306" y="477012"/>
                  </a:lnTo>
                  <a:lnTo>
                    <a:pt x="1876190" y="492061"/>
                  </a:lnTo>
                  <a:lnTo>
                    <a:pt x="1861045" y="492251"/>
                  </a:lnTo>
                  <a:lnTo>
                    <a:pt x="1851952" y="492180"/>
                  </a:lnTo>
                  <a:lnTo>
                    <a:pt x="1816849" y="485901"/>
                  </a:lnTo>
                  <a:lnTo>
                    <a:pt x="1814309" y="483235"/>
                  </a:lnTo>
                  <a:lnTo>
                    <a:pt x="1813801" y="479298"/>
                  </a:lnTo>
                  <a:lnTo>
                    <a:pt x="1815325" y="474090"/>
                  </a:lnTo>
                  <a:lnTo>
                    <a:pt x="1816849" y="468884"/>
                  </a:lnTo>
                  <a:lnTo>
                    <a:pt x="1819897" y="461899"/>
                  </a:lnTo>
                  <a:lnTo>
                    <a:pt x="1824596" y="453136"/>
                  </a:lnTo>
                  <a:lnTo>
                    <a:pt x="1939912" y="242950"/>
                  </a:lnTo>
                  <a:lnTo>
                    <a:pt x="1832851" y="45465"/>
                  </a:lnTo>
                  <a:lnTo>
                    <a:pt x="1828406" y="36449"/>
                  </a:lnTo>
                  <a:lnTo>
                    <a:pt x="1825358" y="29337"/>
                  </a:lnTo>
                  <a:lnTo>
                    <a:pt x="1823707" y="24002"/>
                  </a:lnTo>
                  <a:lnTo>
                    <a:pt x="1822056" y="18668"/>
                  </a:lnTo>
                  <a:lnTo>
                    <a:pt x="1864148" y="6399"/>
                  </a:lnTo>
                  <a:lnTo>
                    <a:pt x="1874126" y="6350"/>
                  </a:lnTo>
                  <a:close/>
                </a:path>
                <a:path w="9825355" h="499110">
                  <a:moveTo>
                    <a:pt x="1407147" y="6350"/>
                  </a:moveTo>
                  <a:lnTo>
                    <a:pt x="1416799" y="6350"/>
                  </a:lnTo>
                  <a:lnTo>
                    <a:pt x="1424673" y="6603"/>
                  </a:lnTo>
                  <a:lnTo>
                    <a:pt x="1430896" y="7238"/>
                  </a:lnTo>
                  <a:lnTo>
                    <a:pt x="1437119" y="7874"/>
                  </a:lnTo>
                  <a:lnTo>
                    <a:pt x="1442072" y="8762"/>
                  </a:lnTo>
                  <a:lnTo>
                    <a:pt x="1445755" y="10032"/>
                  </a:lnTo>
                  <a:lnTo>
                    <a:pt x="1449565" y="11302"/>
                  </a:lnTo>
                  <a:lnTo>
                    <a:pt x="1452105" y="12826"/>
                  </a:lnTo>
                  <a:lnTo>
                    <a:pt x="1453629" y="14731"/>
                  </a:lnTo>
                  <a:lnTo>
                    <a:pt x="1455026" y="16637"/>
                  </a:lnTo>
                  <a:lnTo>
                    <a:pt x="1455788" y="18796"/>
                  </a:lnTo>
                  <a:lnTo>
                    <a:pt x="1455788" y="21209"/>
                  </a:lnTo>
                  <a:lnTo>
                    <a:pt x="1455788" y="276478"/>
                  </a:lnTo>
                  <a:lnTo>
                    <a:pt x="1455788" y="284352"/>
                  </a:lnTo>
                  <a:lnTo>
                    <a:pt x="1455661" y="292862"/>
                  </a:lnTo>
                  <a:lnTo>
                    <a:pt x="1454391" y="327787"/>
                  </a:lnTo>
                  <a:lnTo>
                    <a:pt x="1455026" y="327787"/>
                  </a:lnTo>
                  <a:lnTo>
                    <a:pt x="1475933" y="293227"/>
                  </a:lnTo>
                  <a:lnTo>
                    <a:pt x="1491221" y="270510"/>
                  </a:lnTo>
                  <a:lnTo>
                    <a:pt x="1658607" y="20827"/>
                  </a:lnTo>
                  <a:lnTo>
                    <a:pt x="1684642" y="7112"/>
                  </a:lnTo>
                  <a:lnTo>
                    <a:pt x="1689595" y="6603"/>
                  </a:lnTo>
                  <a:lnTo>
                    <a:pt x="1695945" y="6350"/>
                  </a:lnTo>
                  <a:lnTo>
                    <a:pt x="1703692" y="6350"/>
                  </a:lnTo>
                  <a:lnTo>
                    <a:pt x="1713090" y="6350"/>
                  </a:lnTo>
                  <a:lnTo>
                    <a:pt x="1749793" y="18923"/>
                  </a:lnTo>
                  <a:lnTo>
                    <a:pt x="1749793" y="21589"/>
                  </a:lnTo>
                  <a:lnTo>
                    <a:pt x="1749793" y="477392"/>
                  </a:lnTo>
                  <a:lnTo>
                    <a:pt x="1749793" y="479805"/>
                  </a:lnTo>
                  <a:lnTo>
                    <a:pt x="1748904" y="482091"/>
                  </a:lnTo>
                  <a:lnTo>
                    <a:pt x="1724266" y="491363"/>
                  </a:lnTo>
                  <a:lnTo>
                    <a:pt x="1717916" y="491998"/>
                  </a:lnTo>
                  <a:lnTo>
                    <a:pt x="1710042" y="492251"/>
                  </a:lnTo>
                  <a:lnTo>
                    <a:pt x="1700644" y="492251"/>
                  </a:lnTo>
                  <a:lnTo>
                    <a:pt x="1691246" y="492251"/>
                  </a:lnTo>
                  <a:lnTo>
                    <a:pt x="1683372" y="491998"/>
                  </a:lnTo>
                  <a:lnTo>
                    <a:pt x="1677022" y="491363"/>
                  </a:lnTo>
                  <a:lnTo>
                    <a:pt x="1670672" y="490727"/>
                  </a:lnTo>
                  <a:lnTo>
                    <a:pt x="1665719" y="489838"/>
                  </a:lnTo>
                  <a:lnTo>
                    <a:pt x="1662163" y="488568"/>
                  </a:lnTo>
                  <a:lnTo>
                    <a:pt x="1658607" y="487299"/>
                  </a:lnTo>
                  <a:lnTo>
                    <a:pt x="1656067" y="485775"/>
                  </a:lnTo>
                  <a:lnTo>
                    <a:pt x="1654543" y="483869"/>
                  </a:lnTo>
                  <a:lnTo>
                    <a:pt x="1653019" y="482091"/>
                  </a:lnTo>
                  <a:lnTo>
                    <a:pt x="1652257" y="479805"/>
                  </a:lnTo>
                  <a:lnTo>
                    <a:pt x="1652257" y="477392"/>
                  </a:lnTo>
                  <a:lnTo>
                    <a:pt x="1652257" y="223647"/>
                  </a:lnTo>
                  <a:lnTo>
                    <a:pt x="1653273" y="177673"/>
                  </a:lnTo>
                  <a:lnTo>
                    <a:pt x="1653781" y="170434"/>
                  </a:lnTo>
                  <a:lnTo>
                    <a:pt x="1653019" y="170434"/>
                  </a:lnTo>
                  <a:lnTo>
                    <a:pt x="1650987" y="173862"/>
                  </a:lnTo>
                  <a:lnTo>
                    <a:pt x="1648701" y="177926"/>
                  </a:lnTo>
                  <a:lnTo>
                    <a:pt x="1645907" y="182499"/>
                  </a:lnTo>
                  <a:lnTo>
                    <a:pt x="1643240" y="187071"/>
                  </a:lnTo>
                  <a:lnTo>
                    <a:pt x="1640319" y="191897"/>
                  </a:lnTo>
                  <a:lnTo>
                    <a:pt x="1637271" y="196976"/>
                  </a:lnTo>
                  <a:lnTo>
                    <a:pt x="1616951" y="228091"/>
                  </a:lnTo>
                  <a:lnTo>
                    <a:pt x="1449565" y="477774"/>
                  </a:lnTo>
                  <a:lnTo>
                    <a:pt x="1422895" y="491743"/>
                  </a:lnTo>
                  <a:lnTo>
                    <a:pt x="1418069" y="492125"/>
                  </a:lnTo>
                  <a:lnTo>
                    <a:pt x="1411846" y="492251"/>
                  </a:lnTo>
                  <a:lnTo>
                    <a:pt x="1404099" y="492251"/>
                  </a:lnTo>
                  <a:lnTo>
                    <a:pt x="1394447" y="492251"/>
                  </a:lnTo>
                  <a:lnTo>
                    <a:pt x="1386573" y="491998"/>
                  </a:lnTo>
                  <a:lnTo>
                    <a:pt x="1380731" y="491363"/>
                  </a:lnTo>
                  <a:lnTo>
                    <a:pt x="1374762" y="490727"/>
                  </a:lnTo>
                  <a:lnTo>
                    <a:pt x="1370063" y="489838"/>
                  </a:lnTo>
                  <a:lnTo>
                    <a:pt x="1366761" y="488568"/>
                  </a:lnTo>
                  <a:lnTo>
                    <a:pt x="1363332" y="487299"/>
                  </a:lnTo>
                  <a:lnTo>
                    <a:pt x="1361046" y="485648"/>
                  </a:lnTo>
                  <a:lnTo>
                    <a:pt x="1359776" y="483742"/>
                  </a:lnTo>
                  <a:lnTo>
                    <a:pt x="1358633" y="481711"/>
                  </a:lnTo>
                  <a:lnTo>
                    <a:pt x="1357998" y="479425"/>
                  </a:lnTo>
                  <a:lnTo>
                    <a:pt x="1357998" y="476630"/>
                  </a:lnTo>
                  <a:lnTo>
                    <a:pt x="1357998" y="21209"/>
                  </a:lnTo>
                  <a:lnTo>
                    <a:pt x="1357998" y="18796"/>
                  </a:lnTo>
                  <a:lnTo>
                    <a:pt x="1358760" y="16637"/>
                  </a:lnTo>
                  <a:lnTo>
                    <a:pt x="1383652" y="7238"/>
                  </a:lnTo>
                  <a:lnTo>
                    <a:pt x="1389875" y="6603"/>
                  </a:lnTo>
                  <a:lnTo>
                    <a:pt x="1397622" y="6350"/>
                  </a:lnTo>
                  <a:lnTo>
                    <a:pt x="1407147" y="6350"/>
                  </a:lnTo>
                  <a:close/>
                </a:path>
                <a:path w="9825355" h="499110">
                  <a:moveTo>
                    <a:pt x="549897" y="6350"/>
                  </a:moveTo>
                  <a:lnTo>
                    <a:pt x="559549" y="6350"/>
                  </a:lnTo>
                  <a:lnTo>
                    <a:pt x="567423" y="6730"/>
                  </a:lnTo>
                  <a:lnTo>
                    <a:pt x="573646" y="7492"/>
                  </a:lnTo>
                  <a:lnTo>
                    <a:pt x="579869" y="8254"/>
                  </a:lnTo>
                  <a:lnTo>
                    <a:pt x="584822" y="9143"/>
                  </a:lnTo>
                  <a:lnTo>
                    <a:pt x="588505" y="10413"/>
                  </a:lnTo>
                  <a:lnTo>
                    <a:pt x="592315" y="11684"/>
                  </a:lnTo>
                  <a:lnTo>
                    <a:pt x="594855" y="13335"/>
                  </a:lnTo>
                  <a:lnTo>
                    <a:pt x="596379" y="15239"/>
                  </a:lnTo>
                  <a:lnTo>
                    <a:pt x="597776" y="17272"/>
                  </a:lnTo>
                  <a:lnTo>
                    <a:pt x="598538" y="19430"/>
                  </a:lnTo>
                  <a:lnTo>
                    <a:pt x="598538" y="21971"/>
                  </a:lnTo>
                  <a:lnTo>
                    <a:pt x="598538" y="198754"/>
                  </a:lnTo>
                  <a:lnTo>
                    <a:pt x="778624" y="198754"/>
                  </a:lnTo>
                  <a:lnTo>
                    <a:pt x="778624" y="21971"/>
                  </a:lnTo>
                  <a:lnTo>
                    <a:pt x="778624" y="19430"/>
                  </a:lnTo>
                  <a:lnTo>
                    <a:pt x="788911" y="10413"/>
                  </a:lnTo>
                  <a:lnTo>
                    <a:pt x="792467" y="9143"/>
                  </a:lnTo>
                  <a:lnTo>
                    <a:pt x="797420" y="8254"/>
                  </a:lnTo>
                  <a:lnTo>
                    <a:pt x="803770" y="7492"/>
                  </a:lnTo>
                  <a:lnTo>
                    <a:pt x="810120" y="6730"/>
                  </a:lnTo>
                  <a:lnTo>
                    <a:pt x="818121" y="6350"/>
                  </a:lnTo>
                  <a:lnTo>
                    <a:pt x="827773" y="6350"/>
                  </a:lnTo>
                  <a:lnTo>
                    <a:pt x="837171" y="6350"/>
                  </a:lnTo>
                  <a:lnTo>
                    <a:pt x="875652" y="17272"/>
                  </a:lnTo>
                  <a:lnTo>
                    <a:pt x="876541" y="19430"/>
                  </a:lnTo>
                  <a:lnTo>
                    <a:pt x="876541" y="21971"/>
                  </a:lnTo>
                  <a:lnTo>
                    <a:pt x="876541" y="476630"/>
                  </a:lnTo>
                  <a:lnTo>
                    <a:pt x="876541" y="479171"/>
                  </a:lnTo>
                  <a:lnTo>
                    <a:pt x="875652" y="481329"/>
                  </a:lnTo>
                  <a:lnTo>
                    <a:pt x="837171" y="492251"/>
                  </a:lnTo>
                  <a:lnTo>
                    <a:pt x="827773" y="492251"/>
                  </a:lnTo>
                  <a:lnTo>
                    <a:pt x="818121" y="492251"/>
                  </a:lnTo>
                  <a:lnTo>
                    <a:pt x="810120" y="491871"/>
                  </a:lnTo>
                  <a:lnTo>
                    <a:pt x="803770" y="491109"/>
                  </a:lnTo>
                  <a:lnTo>
                    <a:pt x="797420" y="490347"/>
                  </a:lnTo>
                  <a:lnTo>
                    <a:pt x="778624" y="479171"/>
                  </a:lnTo>
                  <a:lnTo>
                    <a:pt x="778624" y="476630"/>
                  </a:lnTo>
                  <a:lnTo>
                    <a:pt x="778624" y="282066"/>
                  </a:lnTo>
                  <a:lnTo>
                    <a:pt x="598538" y="282066"/>
                  </a:lnTo>
                  <a:lnTo>
                    <a:pt x="598538" y="476630"/>
                  </a:lnTo>
                  <a:lnTo>
                    <a:pt x="598538" y="479171"/>
                  </a:lnTo>
                  <a:lnTo>
                    <a:pt x="588505" y="488188"/>
                  </a:lnTo>
                  <a:lnTo>
                    <a:pt x="584822" y="489457"/>
                  </a:lnTo>
                  <a:lnTo>
                    <a:pt x="579869" y="490347"/>
                  </a:lnTo>
                  <a:lnTo>
                    <a:pt x="573646" y="491109"/>
                  </a:lnTo>
                  <a:lnTo>
                    <a:pt x="567423" y="491871"/>
                  </a:lnTo>
                  <a:lnTo>
                    <a:pt x="559549" y="492251"/>
                  </a:lnTo>
                  <a:lnTo>
                    <a:pt x="549897" y="492251"/>
                  </a:lnTo>
                  <a:lnTo>
                    <a:pt x="540372" y="492251"/>
                  </a:lnTo>
                  <a:lnTo>
                    <a:pt x="532498" y="491871"/>
                  </a:lnTo>
                  <a:lnTo>
                    <a:pt x="526275" y="491109"/>
                  </a:lnTo>
                  <a:lnTo>
                    <a:pt x="519925" y="490347"/>
                  </a:lnTo>
                  <a:lnTo>
                    <a:pt x="500748" y="479171"/>
                  </a:lnTo>
                  <a:lnTo>
                    <a:pt x="500748" y="476630"/>
                  </a:lnTo>
                  <a:lnTo>
                    <a:pt x="500748" y="21971"/>
                  </a:lnTo>
                  <a:lnTo>
                    <a:pt x="500748" y="19430"/>
                  </a:lnTo>
                  <a:lnTo>
                    <a:pt x="501510" y="17272"/>
                  </a:lnTo>
                  <a:lnTo>
                    <a:pt x="526275" y="7492"/>
                  </a:lnTo>
                  <a:lnTo>
                    <a:pt x="532498" y="6730"/>
                  </a:lnTo>
                  <a:lnTo>
                    <a:pt x="540372" y="6350"/>
                  </a:lnTo>
                  <a:lnTo>
                    <a:pt x="549897" y="6350"/>
                  </a:lnTo>
                  <a:close/>
                </a:path>
                <a:path w="9825355" h="499110">
                  <a:moveTo>
                    <a:pt x="218046" y="6350"/>
                  </a:moveTo>
                  <a:lnTo>
                    <a:pt x="261734" y="7238"/>
                  </a:lnTo>
                  <a:lnTo>
                    <a:pt x="273291" y="9525"/>
                  </a:lnTo>
                  <a:lnTo>
                    <a:pt x="278117" y="10922"/>
                  </a:lnTo>
                  <a:lnTo>
                    <a:pt x="289039" y="26797"/>
                  </a:lnTo>
                  <a:lnTo>
                    <a:pt x="437883" y="453516"/>
                  </a:lnTo>
                  <a:lnTo>
                    <a:pt x="440931" y="462534"/>
                  </a:lnTo>
                  <a:lnTo>
                    <a:pt x="442709" y="469518"/>
                  </a:lnTo>
                  <a:lnTo>
                    <a:pt x="443471" y="474725"/>
                  </a:lnTo>
                  <a:lnTo>
                    <a:pt x="444233" y="479932"/>
                  </a:lnTo>
                  <a:lnTo>
                    <a:pt x="406016" y="492202"/>
                  </a:lnTo>
                  <a:lnTo>
                    <a:pt x="397370" y="492251"/>
                  </a:lnTo>
                  <a:lnTo>
                    <a:pt x="388389" y="492226"/>
                  </a:lnTo>
                  <a:lnTo>
                    <a:pt x="351650" y="489457"/>
                  </a:lnTo>
                  <a:lnTo>
                    <a:pt x="347840" y="488314"/>
                  </a:lnTo>
                  <a:lnTo>
                    <a:pt x="340093" y="477012"/>
                  </a:lnTo>
                  <a:lnTo>
                    <a:pt x="307708" y="380238"/>
                  </a:lnTo>
                  <a:lnTo>
                    <a:pt x="126860" y="380238"/>
                  </a:lnTo>
                  <a:lnTo>
                    <a:pt x="96367" y="474344"/>
                  </a:lnTo>
                  <a:lnTo>
                    <a:pt x="95364" y="477900"/>
                  </a:lnTo>
                  <a:lnTo>
                    <a:pt x="94068" y="480822"/>
                  </a:lnTo>
                  <a:lnTo>
                    <a:pt x="92456" y="483107"/>
                  </a:lnTo>
                  <a:lnTo>
                    <a:pt x="90843" y="485521"/>
                  </a:lnTo>
                  <a:lnTo>
                    <a:pt x="88239" y="487425"/>
                  </a:lnTo>
                  <a:lnTo>
                    <a:pt x="84645" y="488696"/>
                  </a:lnTo>
                  <a:lnTo>
                    <a:pt x="81038" y="490092"/>
                  </a:lnTo>
                  <a:lnTo>
                    <a:pt x="75958" y="490981"/>
                  </a:lnTo>
                  <a:lnTo>
                    <a:pt x="43522" y="492251"/>
                  </a:lnTo>
                  <a:lnTo>
                    <a:pt x="35433" y="492180"/>
                  </a:lnTo>
                  <a:lnTo>
                    <a:pt x="0" y="478916"/>
                  </a:lnTo>
                  <a:lnTo>
                    <a:pt x="736" y="473710"/>
                  </a:lnTo>
                  <a:lnTo>
                    <a:pt x="154800" y="25653"/>
                  </a:lnTo>
                  <a:lnTo>
                    <a:pt x="160007" y="15493"/>
                  </a:lnTo>
                  <a:lnTo>
                    <a:pt x="161912" y="12826"/>
                  </a:lnTo>
                  <a:lnTo>
                    <a:pt x="165087" y="10922"/>
                  </a:lnTo>
                  <a:lnTo>
                    <a:pt x="169532" y="9525"/>
                  </a:lnTo>
                  <a:lnTo>
                    <a:pt x="173850" y="8127"/>
                  </a:lnTo>
                  <a:lnTo>
                    <a:pt x="208997" y="6375"/>
                  </a:lnTo>
                  <a:lnTo>
                    <a:pt x="218046" y="6350"/>
                  </a:lnTo>
                  <a:close/>
                </a:path>
                <a:path w="9825355" h="499110">
                  <a:moveTo>
                    <a:pt x="7387577" y="0"/>
                  </a:moveTo>
                  <a:lnTo>
                    <a:pt x="7439075" y="3619"/>
                  </a:lnTo>
                  <a:lnTo>
                    <a:pt x="7484097" y="14477"/>
                  </a:lnTo>
                  <a:lnTo>
                    <a:pt x="7522562" y="32972"/>
                  </a:lnTo>
                  <a:lnTo>
                    <a:pt x="7554074" y="59181"/>
                  </a:lnTo>
                  <a:lnTo>
                    <a:pt x="7578759" y="93265"/>
                  </a:lnTo>
                  <a:lnTo>
                    <a:pt x="7596492" y="135254"/>
                  </a:lnTo>
                  <a:lnTo>
                    <a:pt x="7607239" y="185340"/>
                  </a:lnTo>
                  <a:lnTo>
                    <a:pt x="7610843" y="243712"/>
                  </a:lnTo>
                  <a:lnTo>
                    <a:pt x="7609914" y="272909"/>
                  </a:lnTo>
                  <a:lnTo>
                    <a:pt x="7602485" y="326491"/>
                  </a:lnTo>
                  <a:lnTo>
                    <a:pt x="7587630" y="373620"/>
                  </a:lnTo>
                  <a:lnTo>
                    <a:pt x="7565444" y="413676"/>
                  </a:lnTo>
                  <a:lnTo>
                    <a:pt x="7536111" y="446539"/>
                  </a:lnTo>
                  <a:lnTo>
                    <a:pt x="7499726" y="471685"/>
                  </a:lnTo>
                  <a:lnTo>
                    <a:pt x="7456411" y="488904"/>
                  </a:lnTo>
                  <a:lnTo>
                    <a:pt x="7406309" y="497528"/>
                  </a:lnTo>
                  <a:lnTo>
                    <a:pt x="7378687" y="498601"/>
                  </a:lnTo>
                  <a:lnTo>
                    <a:pt x="7351491" y="497675"/>
                  </a:lnTo>
                  <a:lnTo>
                    <a:pt x="7302481" y="490297"/>
                  </a:lnTo>
                  <a:lnTo>
                    <a:pt x="7260569" y="475561"/>
                  </a:lnTo>
                  <a:lnTo>
                    <a:pt x="7225707" y="453134"/>
                  </a:lnTo>
                  <a:lnTo>
                    <a:pt x="7197799" y="422965"/>
                  </a:lnTo>
                  <a:lnTo>
                    <a:pt x="7176844" y="384675"/>
                  </a:lnTo>
                  <a:lnTo>
                    <a:pt x="7162916" y="338125"/>
                  </a:lnTo>
                  <a:lnTo>
                    <a:pt x="7155919" y="282983"/>
                  </a:lnTo>
                  <a:lnTo>
                    <a:pt x="7155040" y="252222"/>
                  </a:lnTo>
                  <a:lnTo>
                    <a:pt x="7155968" y="223791"/>
                  </a:lnTo>
                  <a:lnTo>
                    <a:pt x="7163398" y="171265"/>
                  </a:lnTo>
                  <a:lnTo>
                    <a:pt x="7178253" y="124715"/>
                  </a:lnTo>
                  <a:lnTo>
                    <a:pt x="7200438" y="84953"/>
                  </a:lnTo>
                  <a:lnTo>
                    <a:pt x="7229771" y="52280"/>
                  </a:lnTo>
                  <a:lnTo>
                    <a:pt x="7266157" y="27221"/>
                  </a:lnTo>
                  <a:lnTo>
                    <a:pt x="7309496" y="9858"/>
                  </a:lnTo>
                  <a:lnTo>
                    <a:pt x="7359788" y="1095"/>
                  </a:lnTo>
                  <a:lnTo>
                    <a:pt x="7387577" y="0"/>
                  </a:lnTo>
                  <a:close/>
                </a:path>
                <a:path w="9825355" h="499110">
                  <a:moveTo>
                    <a:pt x="6926821" y="0"/>
                  </a:moveTo>
                  <a:lnTo>
                    <a:pt x="6979310" y="4661"/>
                  </a:lnTo>
                  <a:lnTo>
                    <a:pt x="7020833" y="18256"/>
                  </a:lnTo>
                  <a:lnTo>
                    <a:pt x="7059488" y="49037"/>
                  </a:lnTo>
                  <a:lnTo>
                    <a:pt x="7078808" y="93932"/>
                  </a:lnTo>
                  <a:lnTo>
                    <a:pt x="7081253" y="121285"/>
                  </a:lnTo>
                  <a:lnTo>
                    <a:pt x="7080850" y="132568"/>
                  </a:lnTo>
                  <a:lnTo>
                    <a:pt x="7071406" y="172561"/>
                  </a:lnTo>
                  <a:lnTo>
                    <a:pt x="7043994" y="210185"/>
                  </a:lnTo>
                  <a:lnTo>
                    <a:pt x="7002711" y="232985"/>
                  </a:lnTo>
                  <a:lnTo>
                    <a:pt x="6993115" y="235585"/>
                  </a:lnTo>
                  <a:lnTo>
                    <a:pt x="6993115" y="236219"/>
                  </a:lnTo>
                  <a:lnTo>
                    <a:pt x="7034517" y="248792"/>
                  </a:lnTo>
                  <a:lnTo>
                    <a:pt x="7066775" y="273812"/>
                  </a:lnTo>
                  <a:lnTo>
                    <a:pt x="7087603" y="308610"/>
                  </a:lnTo>
                  <a:lnTo>
                    <a:pt x="7094969" y="350519"/>
                  </a:lnTo>
                  <a:lnTo>
                    <a:pt x="7094112" y="368184"/>
                  </a:lnTo>
                  <a:lnTo>
                    <a:pt x="7081253" y="414654"/>
                  </a:lnTo>
                  <a:lnTo>
                    <a:pt x="7054035" y="451230"/>
                  </a:lnTo>
                  <a:lnTo>
                    <a:pt x="7013990" y="477615"/>
                  </a:lnTo>
                  <a:lnTo>
                    <a:pt x="6962710" y="493404"/>
                  </a:lnTo>
                  <a:lnTo>
                    <a:pt x="6923380" y="498028"/>
                  </a:lnTo>
                  <a:lnTo>
                    <a:pt x="6902310" y="498601"/>
                  </a:lnTo>
                  <a:lnTo>
                    <a:pt x="6890642" y="498389"/>
                  </a:lnTo>
                  <a:lnTo>
                    <a:pt x="6848900" y="493490"/>
                  </a:lnTo>
                  <a:lnTo>
                    <a:pt x="6810711" y="481869"/>
                  </a:lnTo>
                  <a:lnTo>
                    <a:pt x="6779882" y="457073"/>
                  </a:lnTo>
                  <a:lnTo>
                    <a:pt x="6777469" y="437514"/>
                  </a:lnTo>
                  <a:lnTo>
                    <a:pt x="6777088" y="431418"/>
                  </a:lnTo>
                  <a:lnTo>
                    <a:pt x="6776834" y="423672"/>
                  </a:lnTo>
                  <a:lnTo>
                    <a:pt x="6776834" y="414527"/>
                  </a:lnTo>
                  <a:lnTo>
                    <a:pt x="6776834" y="404113"/>
                  </a:lnTo>
                  <a:lnTo>
                    <a:pt x="6777850" y="397128"/>
                  </a:lnTo>
                  <a:lnTo>
                    <a:pt x="6779628" y="393446"/>
                  </a:lnTo>
                  <a:lnTo>
                    <a:pt x="6781533" y="389889"/>
                  </a:lnTo>
                  <a:lnTo>
                    <a:pt x="6784327" y="388112"/>
                  </a:lnTo>
                  <a:lnTo>
                    <a:pt x="6788010" y="388112"/>
                  </a:lnTo>
                  <a:lnTo>
                    <a:pt x="6791058" y="388112"/>
                  </a:lnTo>
                  <a:lnTo>
                    <a:pt x="6795249" y="389636"/>
                  </a:lnTo>
                  <a:lnTo>
                    <a:pt x="6800710" y="392684"/>
                  </a:lnTo>
                  <a:lnTo>
                    <a:pt x="6806171" y="395859"/>
                  </a:lnTo>
                  <a:lnTo>
                    <a:pt x="6813156" y="399414"/>
                  </a:lnTo>
                  <a:lnTo>
                    <a:pt x="6852018" y="414147"/>
                  </a:lnTo>
                  <a:lnTo>
                    <a:pt x="6894055" y="418973"/>
                  </a:lnTo>
                  <a:lnTo>
                    <a:pt x="6903893" y="418665"/>
                  </a:lnTo>
                  <a:lnTo>
                    <a:pt x="6945649" y="408225"/>
                  </a:lnTo>
                  <a:lnTo>
                    <a:pt x="6975970" y="378967"/>
                  </a:lnTo>
                  <a:lnTo>
                    <a:pt x="6982320" y="351281"/>
                  </a:lnTo>
                  <a:lnTo>
                    <a:pt x="6981943" y="343112"/>
                  </a:lnTo>
                  <a:lnTo>
                    <a:pt x="6964208" y="303357"/>
                  </a:lnTo>
                  <a:lnTo>
                    <a:pt x="6927329" y="284099"/>
                  </a:lnTo>
                  <a:lnTo>
                    <a:pt x="6882117" y="279018"/>
                  </a:lnTo>
                  <a:lnTo>
                    <a:pt x="6831190" y="279018"/>
                  </a:lnTo>
                  <a:lnTo>
                    <a:pt x="6827507" y="279018"/>
                  </a:lnTo>
                  <a:lnTo>
                    <a:pt x="6814299" y="260603"/>
                  </a:lnTo>
                  <a:lnTo>
                    <a:pt x="6813918" y="255777"/>
                  </a:lnTo>
                  <a:lnTo>
                    <a:pt x="6813664" y="249427"/>
                  </a:lnTo>
                  <a:lnTo>
                    <a:pt x="6813664" y="241553"/>
                  </a:lnTo>
                  <a:lnTo>
                    <a:pt x="6813664" y="234314"/>
                  </a:lnTo>
                  <a:lnTo>
                    <a:pt x="6813918" y="228346"/>
                  </a:lnTo>
                  <a:lnTo>
                    <a:pt x="6814426" y="223774"/>
                  </a:lnTo>
                  <a:lnTo>
                    <a:pt x="6814934" y="219201"/>
                  </a:lnTo>
                  <a:lnTo>
                    <a:pt x="6822427" y="207137"/>
                  </a:lnTo>
                  <a:lnTo>
                    <a:pt x="6824586" y="205993"/>
                  </a:lnTo>
                  <a:lnTo>
                    <a:pt x="6827126" y="205359"/>
                  </a:lnTo>
                  <a:lnTo>
                    <a:pt x="6830047" y="205359"/>
                  </a:lnTo>
                  <a:lnTo>
                    <a:pt x="6881863" y="205359"/>
                  </a:lnTo>
                  <a:lnTo>
                    <a:pt x="6921995" y="200913"/>
                  </a:lnTo>
                  <a:lnTo>
                    <a:pt x="6956682" y="183106"/>
                  </a:lnTo>
                  <a:lnTo>
                    <a:pt x="6974827" y="145833"/>
                  </a:lnTo>
                  <a:lnTo>
                    <a:pt x="6975208" y="138049"/>
                  </a:lnTo>
                  <a:lnTo>
                    <a:pt x="6975208" y="129159"/>
                  </a:lnTo>
                  <a:lnTo>
                    <a:pt x="6973811" y="120903"/>
                  </a:lnTo>
                  <a:lnTo>
                    <a:pt x="6970890" y="113537"/>
                  </a:lnTo>
                  <a:lnTo>
                    <a:pt x="6968096" y="106044"/>
                  </a:lnTo>
                  <a:lnTo>
                    <a:pt x="6934949" y="82803"/>
                  </a:lnTo>
                  <a:lnTo>
                    <a:pt x="6902310" y="78486"/>
                  </a:lnTo>
                  <a:lnTo>
                    <a:pt x="6891429" y="78793"/>
                  </a:lnTo>
                  <a:lnTo>
                    <a:pt x="6853458" y="85814"/>
                  </a:lnTo>
                  <a:lnTo>
                    <a:pt x="6814807" y="101091"/>
                  </a:lnTo>
                  <a:lnTo>
                    <a:pt x="6802615" y="107696"/>
                  </a:lnTo>
                  <a:lnTo>
                    <a:pt x="6798043" y="109347"/>
                  </a:lnTo>
                  <a:lnTo>
                    <a:pt x="6795122" y="109347"/>
                  </a:lnTo>
                  <a:lnTo>
                    <a:pt x="6793344" y="109347"/>
                  </a:lnTo>
                  <a:lnTo>
                    <a:pt x="6791947" y="108965"/>
                  </a:lnTo>
                  <a:lnTo>
                    <a:pt x="6790677" y="107950"/>
                  </a:lnTo>
                  <a:lnTo>
                    <a:pt x="6789407" y="106934"/>
                  </a:lnTo>
                  <a:lnTo>
                    <a:pt x="6788264" y="105155"/>
                  </a:lnTo>
                  <a:lnTo>
                    <a:pt x="6784708" y="81661"/>
                  </a:lnTo>
                  <a:lnTo>
                    <a:pt x="6784708" y="74422"/>
                  </a:lnTo>
                  <a:lnTo>
                    <a:pt x="6784708" y="69468"/>
                  </a:lnTo>
                  <a:lnTo>
                    <a:pt x="6784835" y="64897"/>
                  </a:lnTo>
                  <a:lnTo>
                    <a:pt x="6785089" y="60705"/>
                  </a:lnTo>
                  <a:lnTo>
                    <a:pt x="6785343" y="56387"/>
                  </a:lnTo>
                  <a:lnTo>
                    <a:pt x="6785851" y="52577"/>
                  </a:lnTo>
                  <a:lnTo>
                    <a:pt x="6786613" y="49149"/>
                  </a:lnTo>
                  <a:lnTo>
                    <a:pt x="6787248" y="45719"/>
                  </a:lnTo>
                  <a:lnTo>
                    <a:pt x="6817660" y="19827"/>
                  </a:lnTo>
                  <a:lnTo>
                    <a:pt x="6859495" y="7127"/>
                  </a:lnTo>
                  <a:lnTo>
                    <a:pt x="6902913" y="857"/>
                  </a:lnTo>
                  <a:lnTo>
                    <a:pt x="6914700" y="214"/>
                  </a:lnTo>
                  <a:lnTo>
                    <a:pt x="6926821" y="0"/>
                  </a:lnTo>
                  <a:close/>
                </a:path>
                <a:path w="9825355" h="499110">
                  <a:moveTo>
                    <a:pt x="5253977" y="0"/>
                  </a:moveTo>
                  <a:lnTo>
                    <a:pt x="5305475" y="3619"/>
                  </a:lnTo>
                  <a:lnTo>
                    <a:pt x="5350497" y="14477"/>
                  </a:lnTo>
                  <a:lnTo>
                    <a:pt x="5388962" y="32972"/>
                  </a:lnTo>
                  <a:lnTo>
                    <a:pt x="5420474" y="59181"/>
                  </a:lnTo>
                  <a:lnTo>
                    <a:pt x="5445159" y="93265"/>
                  </a:lnTo>
                  <a:lnTo>
                    <a:pt x="5462892" y="135254"/>
                  </a:lnTo>
                  <a:lnTo>
                    <a:pt x="5473639" y="185340"/>
                  </a:lnTo>
                  <a:lnTo>
                    <a:pt x="5477243" y="243712"/>
                  </a:lnTo>
                  <a:lnTo>
                    <a:pt x="5476314" y="272909"/>
                  </a:lnTo>
                  <a:lnTo>
                    <a:pt x="5468885" y="326491"/>
                  </a:lnTo>
                  <a:lnTo>
                    <a:pt x="5454030" y="373620"/>
                  </a:lnTo>
                  <a:lnTo>
                    <a:pt x="5431844" y="413676"/>
                  </a:lnTo>
                  <a:lnTo>
                    <a:pt x="5402511" y="446539"/>
                  </a:lnTo>
                  <a:lnTo>
                    <a:pt x="5366126" y="471685"/>
                  </a:lnTo>
                  <a:lnTo>
                    <a:pt x="5322811" y="488904"/>
                  </a:lnTo>
                  <a:lnTo>
                    <a:pt x="5272709" y="497528"/>
                  </a:lnTo>
                  <a:lnTo>
                    <a:pt x="5245087" y="498601"/>
                  </a:lnTo>
                  <a:lnTo>
                    <a:pt x="5217891" y="497675"/>
                  </a:lnTo>
                  <a:lnTo>
                    <a:pt x="5168881" y="490297"/>
                  </a:lnTo>
                  <a:lnTo>
                    <a:pt x="5126969" y="475561"/>
                  </a:lnTo>
                  <a:lnTo>
                    <a:pt x="5092107" y="453134"/>
                  </a:lnTo>
                  <a:lnTo>
                    <a:pt x="5064199" y="422965"/>
                  </a:lnTo>
                  <a:lnTo>
                    <a:pt x="5043244" y="384675"/>
                  </a:lnTo>
                  <a:lnTo>
                    <a:pt x="5029316" y="338125"/>
                  </a:lnTo>
                  <a:lnTo>
                    <a:pt x="5022319" y="282983"/>
                  </a:lnTo>
                  <a:lnTo>
                    <a:pt x="5021440" y="252222"/>
                  </a:lnTo>
                  <a:lnTo>
                    <a:pt x="5022368" y="223791"/>
                  </a:lnTo>
                  <a:lnTo>
                    <a:pt x="5029798" y="171265"/>
                  </a:lnTo>
                  <a:lnTo>
                    <a:pt x="5044653" y="124715"/>
                  </a:lnTo>
                  <a:lnTo>
                    <a:pt x="5066838" y="84953"/>
                  </a:lnTo>
                  <a:lnTo>
                    <a:pt x="5096171" y="52280"/>
                  </a:lnTo>
                  <a:lnTo>
                    <a:pt x="5132557" y="27221"/>
                  </a:lnTo>
                  <a:lnTo>
                    <a:pt x="5175896" y="9858"/>
                  </a:lnTo>
                  <a:lnTo>
                    <a:pt x="5226188" y="1095"/>
                  </a:lnTo>
                  <a:lnTo>
                    <a:pt x="5253977" y="0"/>
                  </a:lnTo>
                  <a:close/>
                </a:path>
                <a:path w="9825355" h="499110">
                  <a:moveTo>
                    <a:pt x="4196702" y="0"/>
                  </a:moveTo>
                  <a:lnTo>
                    <a:pt x="4248200" y="3619"/>
                  </a:lnTo>
                  <a:lnTo>
                    <a:pt x="4293222" y="14477"/>
                  </a:lnTo>
                  <a:lnTo>
                    <a:pt x="4331687" y="32972"/>
                  </a:lnTo>
                  <a:lnTo>
                    <a:pt x="4363199" y="59181"/>
                  </a:lnTo>
                  <a:lnTo>
                    <a:pt x="4387884" y="93265"/>
                  </a:lnTo>
                  <a:lnTo>
                    <a:pt x="4405617" y="135254"/>
                  </a:lnTo>
                  <a:lnTo>
                    <a:pt x="4416364" y="185340"/>
                  </a:lnTo>
                  <a:lnTo>
                    <a:pt x="4419968" y="243712"/>
                  </a:lnTo>
                  <a:lnTo>
                    <a:pt x="4419039" y="272909"/>
                  </a:lnTo>
                  <a:lnTo>
                    <a:pt x="4411610" y="326491"/>
                  </a:lnTo>
                  <a:lnTo>
                    <a:pt x="4396755" y="373620"/>
                  </a:lnTo>
                  <a:lnTo>
                    <a:pt x="4374569" y="413676"/>
                  </a:lnTo>
                  <a:lnTo>
                    <a:pt x="4345236" y="446539"/>
                  </a:lnTo>
                  <a:lnTo>
                    <a:pt x="4308851" y="471685"/>
                  </a:lnTo>
                  <a:lnTo>
                    <a:pt x="4265536" y="488904"/>
                  </a:lnTo>
                  <a:lnTo>
                    <a:pt x="4215434" y="497528"/>
                  </a:lnTo>
                  <a:lnTo>
                    <a:pt x="4187812" y="498601"/>
                  </a:lnTo>
                  <a:lnTo>
                    <a:pt x="4160616" y="497675"/>
                  </a:lnTo>
                  <a:lnTo>
                    <a:pt x="4111606" y="490297"/>
                  </a:lnTo>
                  <a:lnTo>
                    <a:pt x="4069694" y="475561"/>
                  </a:lnTo>
                  <a:lnTo>
                    <a:pt x="4034832" y="453134"/>
                  </a:lnTo>
                  <a:lnTo>
                    <a:pt x="4006924" y="422965"/>
                  </a:lnTo>
                  <a:lnTo>
                    <a:pt x="3985969" y="384675"/>
                  </a:lnTo>
                  <a:lnTo>
                    <a:pt x="3972041" y="338125"/>
                  </a:lnTo>
                  <a:lnTo>
                    <a:pt x="3965044" y="282983"/>
                  </a:lnTo>
                  <a:lnTo>
                    <a:pt x="3964165" y="252222"/>
                  </a:lnTo>
                  <a:lnTo>
                    <a:pt x="3965093" y="223791"/>
                  </a:lnTo>
                  <a:lnTo>
                    <a:pt x="3972523" y="171265"/>
                  </a:lnTo>
                  <a:lnTo>
                    <a:pt x="3987378" y="124715"/>
                  </a:lnTo>
                  <a:lnTo>
                    <a:pt x="4009563" y="84953"/>
                  </a:lnTo>
                  <a:lnTo>
                    <a:pt x="4038896" y="52280"/>
                  </a:lnTo>
                  <a:lnTo>
                    <a:pt x="4075282" y="27221"/>
                  </a:lnTo>
                  <a:lnTo>
                    <a:pt x="4118621" y="9858"/>
                  </a:lnTo>
                  <a:lnTo>
                    <a:pt x="4168913" y="1095"/>
                  </a:lnTo>
                  <a:lnTo>
                    <a:pt x="4196702" y="0"/>
                  </a:lnTo>
                  <a:close/>
                </a:path>
              </a:pathLst>
            </a:custGeom>
            <a:ln w="952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723251" y="4428807"/>
            <a:ext cx="3728720" cy="189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5"/>
              </a:lnSpc>
              <a:spcBef>
                <a:spcPts val="100"/>
              </a:spcBef>
            </a:pPr>
            <a:r>
              <a:rPr sz="1800" b="1" spc="5" dirty="0">
                <a:latin typeface="Times New Roman" pitchFamily="18" charset="0"/>
                <a:cs typeface="Times New Roman" pitchFamily="18" charset="0"/>
              </a:rPr>
              <a:t>Подготовили:</a:t>
            </a:r>
            <a:endParaRPr sz="1800" b="1" dirty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ts val="1880"/>
              </a:lnSpc>
              <a:spcBef>
                <a:spcPts val="195"/>
              </a:spcBef>
            </a:pPr>
            <a:r>
              <a:rPr lang="ru-RU" b="1" spc="-1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800" b="1" spc="-10" dirty="0" err="1" smtClean="0">
                <a:latin typeface="Times New Roman" pitchFamily="18" charset="0"/>
                <a:cs typeface="Times New Roman" pitchFamily="18" charset="0"/>
              </a:rPr>
              <a:t>оспитатель</a:t>
            </a:r>
            <a:r>
              <a:rPr lang="ru-RU" sz="1800" b="1" spc="-1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2700" marR="5080">
              <a:lnSpc>
                <a:spcPts val="1880"/>
              </a:lnSpc>
              <a:spcBef>
                <a:spcPts val="195"/>
              </a:spcBef>
            </a:pPr>
            <a:r>
              <a:rPr lang="ru-RU" sz="1800" b="1" spc="5" dirty="0" err="1" smtClean="0">
                <a:latin typeface="Times New Roman" pitchFamily="18" charset="0"/>
                <a:cs typeface="Times New Roman" pitchFamily="18" charset="0"/>
              </a:rPr>
              <a:t>Кленова</a:t>
            </a:r>
            <a:r>
              <a:rPr sz="1800" b="1" spc="-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-35" dirty="0" smtClean="0">
                <a:latin typeface="Times New Roman" pitchFamily="18" charset="0"/>
                <a:cs typeface="Times New Roman" pitchFamily="18" charset="0"/>
              </a:rPr>
              <a:t>Н.В.</a:t>
            </a:r>
          </a:p>
          <a:p>
            <a:pPr marL="12700" marR="5080">
              <a:lnSpc>
                <a:spcPts val="1880"/>
              </a:lnSpc>
              <a:spcBef>
                <a:spcPts val="195"/>
              </a:spcBef>
            </a:pPr>
            <a:r>
              <a:rPr lang="ru-RU" b="1" spc="-35" dirty="0" smtClean="0">
                <a:latin typeface="Times New Roman" pitchFamily="18" charset="0"/>
                <a:cs typeface="Times New Roman" pitchFamily="18" charset="0"/>
              </a:rPr>
              <a:t>Заместитель заведующего МБДОУ: </a:t>
            </a:r>
          </a:p>
          <a:p>
            <a:pPr marL="12700" marR="5080">
              <a:lnSpc>
                <a:spcPts val="1880"/>
              </a:lnSpc>
              <a:spcBef>
                <a:spcPts val="195"/>
              </a:spcBef>
            </a:pPr>
            <a:r>
              <a:rPr lang="ru-RU" b="1" spc="-35" dirty="0" smtClean="0">
                <a:latin typeface="Times New Roman" pitchFamily="18" charset="0"/>
                <a:cs typeface="Times New Roman" pitchFamily="18" charset="0"/>
              </a:rPr>
              <a:t>Кулакова М.В.</a:t>
            </a:r>
          </a:p>
          <a:p>
            <a:pPr marL="12700" marR="5080">
              <a:lnSpc>
                <a:spcPts val="1880"/>
              </a:lnSpc>
              <a:spcBef>
                <a:spcPts val="195"/>
              </a:spcBef>
            </a:pPr>
            <a:r>
              <a:rPr lang="ru-RU" sz="1800" b="1" spc="-35" dirty="0" smtClean="0">
                <a:latin typeface="Times New Roman" pitchFamily="18" charset="0"/>
                <a:cs typeface="Times New Roman" pitchFamily="18" charset="0"/>
              </a:rPr>
              <a:t>Заведующий МБДОУ:</a:t>
            </a:r>
          </a:p>
          <a:p>
            <a:pPr marL="12700" marR="5080">
              <a:lnSpc>
                <a:spcPts val="1880"/>
              </a:lnSpc>
              <a:spcBef>
                <a:spcPts val="195"/>
              </a:spcBef>
            </a:pPr>
            <a:r>
              <a:rPr lang="ru-RU" sz="1800" b="1" spc="-35" dirty="0" smtClean="0">
                <a:latin typeface="Times New Roman" pitchFamily="18" charset="0"/>
                <a:cs typeface="Times New Roman" pitchFamily="18" charset="0"/>
              </a:rPr>
              <a:t>Щербакова У.Е.</a:t>
            </a:r>
            <a:endParaRPr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16236" y="3200400"/>
            <a:ext cx="93516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400" b="1" dirty="0" smtClean="0">
                <a:solidFill>
                  <a:srgbClr val="002060"/>
                </a:solidFill>
              </a:rPr>
              <a:t>3 дня без игрушек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848600" cy="738664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день.. Сюжетно-ролевая игра набирает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обороты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752600"/>
            <a:ext cx="2667000" cy="21624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4045907"/>
            <a:ext cx="1981200" cy="2641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66758" y="533400"/>
            <a:ext cx="3522134" cy="2641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9136133" y="3810952"/>
            <a:ext cx="3110938" cy="23332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464300" y="3898900"/>
            <a:ext cx="3149600" cy="2362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6304" y="1361518"/>
            <a:ext cx="3683696" cy="20605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196050" y="3997369"/>
            <a:ext cx="3082795" cy="231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7626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0401" y="1071880"/>
            <a:ext cx="1905000" cy="369332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день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533400"/>
            <a:ext cx="3048000" cy="228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436" y="3048000"/>
            <a:ext cx="4064000" cy="304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6400" y="3429000"/>
            <a:ext cx="2419350" cy="3225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5800" y="293318"/>
            <a:ext cx="3657600" cy="2743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293318"/>
            <a:ext cx="3048000" cy="2286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5236" y="2878898"/>
            <a:ext cx="3048000" cy="17049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0" y="4800600"/>
            <a:ext cx="304800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8926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600200"/>
            <a:ext cx="7924800" cy="369332"/>
          </a:xfrm>
        </p:spPr>
        <p:txBody>
          <a:bodyPr/>
          <a:lstStyle/>
          <a:p>
            <a:r>
              <a:rPr lang="ru-RU" sz="2400" b="1" dirty="0" smtClean="0"/>
              <a:t>Интересно, познавательно, динамично. 3 дня мало.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905000"/>
            <a:ext cx="2950450" cy="41029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0077" y="278705"/>
            <a:ext cx="2665815" cy="57166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2147123"/>
            <a:ext cx="28956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0105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4441253" y="2189035"/>
            <a:ext cx="3441700" cy="582295"/>
            <a:chOff x="4441253" y="2189035"/>
            <a:chExt cx="3441700" cy="5822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5954" y="2212975"/>
              <a:ext cx="3416427" cy="5579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46015" y="2193798"/>
              <a:ext cx="3406902" cy="54838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13003" y="2494343"/>
              <a:ext cx="176149" cy="1621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446015" y="2193798"/>
              <a:ext cx="3407410" cy="548640"/>
            </a:xfrm>
            <a:custGeom>
              <a:avLst/>
              <a:gdLst/>
              <a:ahLst/>
              <a:cxnLst/>
              <a:rect l="l" t="t" r="r" b="b"/>
              <a:pathLst>
                <a:path w="3407409" h="548639">
                  <a:moveTo>
                    <a:pt x="1187196" y="110489"/>
                  </a:moveTo>
                  <a:lnTo>
                    <a:pt x="1112266" y="335661"/>
                  </a:lnTo>
                  <a:lnTo>
                    <a:pt x="1262507" y="335661"/>
                  </a:lnTo>
                  <a:lnTo>
                    <a:pt x="1187577" y="110489"/>
                  </a:lnTo>
                  <a:lnTo>
                    <a:pt x="1187196" y="110489"/>
                  </a:lnTo>
                  <a:close/>
                </a:path>
                <a:path w="3407409" h="548639">
                  <a:moveTo>
                    <a:pt x="3157601" y="88391"/>
                  </a:moveTo>
                  <a:lnTo>
                    <a:pt x="3105451" y="96803"/>
                  </a:lnTo>
                  <a:lnTo>
                    <a:pt x="3067272" y="120792"/>
                  </a:lnTo>
                  <a:lnTo>
                    <a:pt x="3040786" y="156257"/>
                  </a:lnTo>
                  <a:lnTo>
                    <a:pt x="3025266" y="201549"/>
                  </a:lnTo>
                  <a:lnTo>
                    <a:pt x="3018837" y="253751"/>
                  </a:lnTo>
                  <a:lnTo>
                    <a:pt x="3018409" y="272161"/>
                  </a:lnTo>
                  <a:lnTo>
                    <a:pt x="3018833" y="293310"/>
                  </a:lnTo>
                  <a:lnTo>
                    <a:pt x="3022159" y="332275"/>
                  </a:lnTo>
                  <a:lnTo>
                    <a:pt x="3033776" y="382206"/>
                  </a:lnTo>
                  <a:lnTo>
                    <a:pt x="3055568" y="420870"/>
                  </a:lnTo>
                  <a:lnTo>
                    <a:pt x="3088893" y="446659"/>
                  </a:lnTo>
                  <a:lnTo>
                    <a:pt x="3135703" y="458803"/>
                  </a:lnTo>
                  <a:lnTo>
                    <a:pt x="3154680" y="459613"/>
                  </a:lnTo>
                  <a:lnTo>
                    <a:pt x="3173755" y="458686"/>
                  </a:lnTo>
                  <a:lnTo>
                    <a:pt x="3221101" y="444880"/>
                  </a:lnTo>
                  <a:lnTo>
                    <a:pt x="3255194" y="416770"/>
                  </a:lnTo>
                  <a:lnTo>
                    <a:pt x="3278012" y="377301"/>
                  </a:lnTo>
                  <a:lnTo>
                    <a:pt x="3290067" y="328443"/>
                  </a:lnTo>
                  <a:lnTo>
                    <a:pt x="3293872" y="273812"/>
                  </a:lnTo>
                  <a:lnTo>
                    <a:pt x="3293467" y="253408"/>
                  </a:lnTo>
                  <a:lnTo>
                    <a:pt x="3290228" y="215411"/>
                  </a:lnTo>
                  <a:lnTo>
                    <a:pt x="3278505" y="166163"/>
                  </a:lnTo>
                  <a:lnTo>
                    <a:pt x="3256494" y="127837"/>
                  </a:lnTo>
                  <a:lnTo>
                    <a:pt x="3223133" y="101726"/>
                  </a:lnTo>
                  <a:lnTo>
                    <a:pt x="3176412" y="89225"/>
                  </a:lnTo>
                  <a:lnTo>
                    <a:pt x="3157601" y="88391"/>
                  </a:lnTo>
                  <a:close/>
                </a:path>
                <a:path w="3407409" h="548639">
                  <a:moveTo>
                    <a:pt x="2496058" y="9398"/>
                  </a:moveTo>
                  <a:lnTo>
                    <a:pt x="2795651" y="9398"/>
                  </a:lnTo>
                  <a:lnTo>
                    <a:pt x="2798444" y="9398"/>
                  </a:lnTo>
                  <a:lnTo>
                    <a:pt x="2800731" y="10032"/>
                  </a:lnTo>
                  <a:lnTo>
                    <a:pt x="2802763" y="11429"/>
                  </a:lnTo>
                  <a:lnTo>
                    <a:pt x="2804922" y="12826"/>
                  </a:lnTo>
                  <a:lnTo>
                    <a:pt x="2806700" y="15239"/>
                  </a:lnTo>
                  <a:lnTo>
                    <a:pt x="2808097" y="18668"/>
                  </a:lnTo>
                  <a:lnTo>
                    <a:pt x="2809620" y="21971"/>
                  </a:lnTo>
                  <a:lnTo>
                    <a:pt x="2810764" y="26415"/>
                  </a:lnTo>
                  <a:lnTo>
                    <a:pt x="2811399" y="31750"/>
                  </a:lnTo>
                  <a:lnTo>
                    <a:pt x="2812034" y="37084"/>
                  </a:lnTo>
                  <a:lnTo>
                    <a:pt x="2812415" y="43814"/>
                  </a:lnTo>
                  <a:lnTo>
                    <a:pt x="2812415" y="51942"/>
                  </a:lnTo>
                  <a:lnTo>
                    <a:pt x="2812415" y="59562"/>
                  </a:lnTo>
                  <a:lnTo>
                    <a:pt x="2808097" y="84454"/>
                  </a:lnTo>
                  <a:lnTo>
                    <a:pt x="2806700" y="87884"/>
                  </a:lnTo>
                  <a:lnTo>
                    <a:pt x="2804922" y="90424"/>
                  </a:lnTo>
                  <a:lnTo>
                    <a:pt x="2802763" y="91821"/>
                  </a:lnTo>
                  <a:lnTo>
                    <a:pt x="2800731" y="93344"/>
                  </a:lnTo>
                  <a:lnTo>
                    <a:pt x="2798572" y="94106"/>
                  </a:lnTo>
                  <a:lnTo>
                    <a:pt x="2796032" y="94106"/>
                  </a:lnTo>
                  <a:lnTo>
                    <a:pt x="2571750" y="94106"/>
                  </a:lnTo>
                  <a:lnTo>
                    <a:pt x="2571750" y="225932"/>
                  </a:lnTo>
                  <a:lnTo>
                    <a:pt x="2659761" y="225932"/>
                  </a:lnTo>
                  <a:lnTo>
                    <a:pt x="2684242" y="226550"/>
                  </a:lnTo>
                  <a:lnTo>
                    <a:pt x="2726394" y="231451"/>
                  </a:lnTo>
                  <a:lnTo>
                    <a:pt x="2774664" y="247919"/>
                  </a:lnTo>
                  <a:lnTo>
                    <a:pt x="2810934" y="274960"/>
                  </a:lnTo>
                  <a:lnTo>
                    <a:pt x="2835402" y="311912"/>
                  </a:lnTo>
                  <a:lnTo>
                    <a:pt x="2846831" y="357757"/>
                  </a:lnTo>
                  <a:lnTo>
                    <a:pt x="2847593" y="374903"/>
                  </a:lnTo>
                  <a:lnTo>
                    <a:pt x="2846832" y="392525"/>
                  </a:lnTo>
                  <a:lnTo>
                    <a:pt x="2835402" y="440816"/>
                  </a:lnTo>
                  <a:lnTo>
                    <a:pt x="2809916" y="481072"/>
                  </a:lnTo>
                  <a:lnTo>
                    <a:pt x="2770219" y="512016"/>
                  </a:lnTo>
                  <a:lnTo>
                    <a:pt x="2715071" y="532076"/>
                  </a:lnTo>
                  <a:lnTo>
                    <a:pt x="2665783" y="538224"/>
                  </a:lnTo>
                  <a:lnTo>
                    <a:pt x="2636901" y="538988"/>
                  </a:lnTo>
                  <a:lnTo>
                    <a:pt x="2497328" y="538988"/>
                  </a:lnTo>
                  <a:lnTo>
                    <a:pt x="2487422" y="538988"/>
                  </a:lnTo>
                  <a:lnTo>
                    <a:pt x="2464181" y="503809"/>
                  </a:lnTo>
                  <a:lnTo>
                    <a:pt x="2464181" y="43434"/>
                  </a:lnTo>
                  <a:lnTo>
                    <a:pt x="2487041" y="9398"/>
                  </a:lnTo>
                  <a:lnTo>
                    <a:pt x="2496058" y="9398"/>
                  </a:lnTo>
                  <a:close/>
                </a:path>
                <a:path w="3407409" h="548639">
                  <a:moveTo>
                    <a:pt x="504571" y="9398"/>
                  </a:moveTo>
                  <a:lnTo>
                    <a:pt x="854456" y="9398"/>
                  </a:lnTo>
                  <a:lnTo>
                    <a:pt x="864235" y="9398"/>
                  </a:lnTo>
                  <a:lnTo>
                    <a:pt x="871855" y="12191"/>
                  </a:lnTo>
                  <a:lnTo>
                    <a:pt x="885571" y="43434"/>
                  </a:lnTo>
                  <a:lnTo>
                    <a:pt x="885571" y="525144"/>
                  </a:lnTo>
                  <a:lnTo>
                    <a:pt x="885571" y="527812"/>
                  </a:lnTo>
                  <a:lnTo>
                    <a:pt x="874522" y="537337"/>
                  </a:lnTo>
                  <a:lnTo>
                    <a:pt x="870458" y="538734"/>
                  </a:lnTo>
                  <a:lnTo>
                    <a:pt x="864870" y="539750"/>
                  </a:lnTo>
                  <a:lnTo>
                    <a:pt x="857885" y="540385"/>
                  </a:lnTo>
                  <a:lnTo>
                    <a:pt x="852390" y="540885"/>
                  </a:lnTo>
                  <a:lnTo>
                    <a:pt x="846216" y="541242"/>
                  </a:lnTo>
                  <a:lnTo>
                    <a:pt x="839400" y="541456"/>
                  </a:lnTo>
                  <a:lnTo>
                    <a:pt x="831976" y="541527"/>
                  </a:lnTo>
                  <a:lnTo>
                    <a:pt x="824497" y="541456"/>
                  </a:lnTo>
                  <a:lnTo>
                    <a:pt x="789432" y="537337"/>
                  </a:lnTo>
                  <a:lnTo>
                    <a:pt x="785241" y="536066"/>
                  </a:lnTo>
                  <a:lnTo>
                    <a:pt x="782320" y="534288"/>
                  </a:lnTo>
                  <a:lnTo>
                    <a:pt x="780542" y="532256"/>
                  </a:lnTo>
                  <a:lnTo>
                    <a:pt x="778763" y="530225"/>
                  </a:lnTo>
                  <a:lnTo>
                    <a:pt x="777875" y="527812"/>
                  </a:lnTo>
                  <a:lnTo>
                    <a:pt x="777875" y="525144"/>
                  </a:lnTo>
                  <a:lnTo>
                    <a:pt x="777875" y="99060"/>
                  </a:lnTo>
                  <a:lnTo>
                    <a:pt x="580644" y="99060"/>
                  </a:lnTo>
                  <a:lnTo>
                    <a:pt x="580644" y="525144"/>
                  </a:lnTo>
                  <a:lnTo>
                    <a:pt x="580644" y="527812"/>
                  </a:lnTo>
                  <a:lnTo>
                    <a:pt x="579755" y="530225"/>
                  </a:lnTo>
                  <a:lnTo>
                    <a:pt x="577976" y="532256"/>
                  </a:lnTo>
                  <a:lnTo>
                    <a:pt x="576199" y="534288"/>
                  </a:lnTo>
                  <a:lnTo>
                    <a:pt x="573278" y="536066"/>
                  </a:lnTo>
                  <a:lnTo>
                    <a:pt x="569213" y="537337"/>
                  </a:lnTo>
                  <a:lnTo>
                    <a:pt x="565150" y="538734"/>
                  </a:lnTo>
                  <a:lnTo>
                    <a:pt x="526669" y="541527"/>
                  </a:lnTo>
                  <a:lnTo>
                    <a:pt x="519189" y="541456"/>
                  </a:lnTo>
                  <a:lnTo>
                    <a:pt x="483997" y="537337"/>
                  </a:lnTo>
                  <a:lnTo>
                    <a:pt x="479933" y="536066"/>
                  </a:lnTo>
                  <a:lnTo>
                    <a:pt x="477138" y="534288"/>
                  </a:lnTo>
                  <a:lnTo>
                    <a:pt x="475488" y="532256"/>
                  </a:lnTo>
                  <a:lnTo>
                    <a:pt x="473837" y="530225"/>
                  </a:lnTo>
                  <a:lnTo>
                    <a:pt x="472948" y="527812"/>
                  </a:lnTo>
                  <a:lnTo>
                    <a:pt x="472948" y="525144"/>
                  </a:lnTo>
                  <a:lnTo>
                    <a:pt x="472948" y="43434"/>
                  </a:lnTo>
                  <a:lnTo>
                    <a:pt x="494919" y="9398"/>
                  </a:lnTo>
                  <a:lnTo>
                    <a:pt x="504571" y="9398"/>
                  </a:lnTo>
                  <a:close/>
                </a:path>
                <a:path w="3407409" h="548639">
                  <a:moveTo>
                    <a:pt x="1974850" y="6985"/>
                  </a:moveTo>
                  <a:lnTo>
                    <a:pt x="2013331" y="9651"/>
                  </a:lnTo>
                  <a:lnTo>
                    <a:pt x="2017395" y="11049"/>
                  </a:lnTo>
                  <a:lnTo>
                    <a:pt x="2021459" y="12446"/>
                  </a:lnTo>
                  <a:lnTo>
                    <a:pt x="2024380" y="14097"/>
                  </a:lnTo>
                  <a:lnTo>
                    <a:pt x="2026031" y="16128"/>
                  </a:lnTo>
                  <a:lnTo>
                    <a:pt x="2027682" y="18161"/>
                  </a:lnTo>
                  <a:lnTo>
                    <a:pt x="2028444" y="20574"/>
                  </a:lnTo>
                  <a:lnTo>
                    <a:pt x="2028444" y="23367"/>
                  </a:lnTo>
                  <a:lnTo>
                    <a:pt x="2028444" y="304038"/>
                  </a:lnTo>
                  <a:lnTo>
                    <a:pt x="2027523" y="346455"/>
                  </a:lnTo>
                  <a:lnTo>
                    <a:pt x="2026793" y="360552"/>
                  </a:lnTo>
                  <a:lnTo>
                    <a:pt x="2027682" y="360552"/>
                  </a:lnTo>
                  <a:lnTo>
                    <a:pt x="2050589" y="322564"/>
                  </a:lnTo>
                  <a:lnTo>
                    <a:pt x="2067306" y="297561"/>
                  </a:lnTo>
                  <a:lnTo>
                    <a:pt x="2251456" y="22860"/>
                  </a:lnTo>
                  <a:lnTo>
                    <a:pt x="2253361" y="20192"/>
                  </a:lnTo>
                  <a:lnTo>
                    <a:pt x="2255519" y="17779"/>
                  </a:lnTo>
                  <a:lnTo>
                    <a:pt x="2257679" y="15748"/>
                  </a:lnTo>
                  <a:lnTo>
                    <a:pt x="2259838" y="13715"/>
                  </a:lnTo>
                  <a:lnTo>
                    <a:pt x="2262759" y="11937"/>
                  </a:lnTo>
                  <a:lnTo>
                    <a:pt x="2266441" y="10667"/>
                  </a:lnTo>
                  <a:lnTo>
                    <a:pt x="2270125" y="9271"/>
                  </a:lnTo>
                  <a:lnTo>
                    <a:pt x="2274697" y="8254"/>
                  </a:lnTo>
                  <a:lnTo>
                    <a:pt x="2280158" y="7747"/>
                  </a:lnTo>
                  <a:lnTo>
                    <a:pt x="2285618" y="7238"/>
                  </a:lnTo>
                  <a:lnTo>
                    <a:pt x="2292604" y="6985"/>
                  </a:lnTo>
                  <a:lnTo>
                    <a:pt x="2300986" y="6985"/>
                  </a:lnTo>
                  <a:lnTo>
                    <a:pt x="2311400" y="6985"/>
                  </a:lnTo>
                  <a:lnTo>
                    <a:pt x="2319782" y="7238"/>
                  </a:lnTo>
                  <a:lnTo>
                    <a:pt x="2326259" y="8000"/>
                  </a:lnTo>
                  <a:lnTo>
                    <a:pt x="2332609" y="8636"/>
                  </a:lnTo>
                  <a:lnTo>
                    <a:pt x="2351786" y="20700"/>
                  </a:lnTo>
                  <a:lnTo>
                    <a:pt x="2351786" y="23749"/>
                  </a:lnTo>
                  <a:lnTo>
                    <a:pt x="2351786" y="525144"/>
                  </a:lnTo>
                  <a:lnTo>
                    <a:pt x="2351786" y="527812"/>
                  </a:lnTo>
                  <a:lnTo>
                    <a:pt x="2350897" y="530225"/>
                  </a:lnTo>
                  <a:lnTo>
                    <a:pt x="2349118" y="532256"/>
                  </a:lnTo>
                  <a:lnTo>
                    <a:pt x="2347341" y="534288"/>
                  </a:lnTo>
                  <a:lnTo>
                    <a:pt x="2344419" y="536066"/>
                  </a:lnTo>
                  <a:lnTo>
                    <a:pt x="2340356" y="537337"/>
                  </a:lnTo>
                  <a:lnTo>
                    <a:pt x="2336165" y="538734"/>
                  </a:lnTo>
                  <a:lnTo>
                    <a:pt x="2297811" y="541527"/>
                  </a:lnTo>
                  <a:lnTo>
                    <a:pt x="2290331" y="541456"/>
                  </a:lnTo>
                  <a:lnTo>
                    <a:pt x="2255392" y="537337"/>
                  </a:lnTo>
                  <a:lnTo>
                    <a:pt x="2251456" y="536066"/>
                  </a:lnTo>
                  <a:lnTo>
                    <a:pt x="2248662" y="534288"/>
                  </a:lnTo>
                  <a:lnTo>
                    <a:pt x="2247011" y="532256"/>
                  </a:lnTo>
                  <a:lnTo>
                    <a:pt x="2245360" y="530225"/>
                  </a:lnTo>
                  <a:lnTo>
                    <a:pt x="2244598" y="527812"/>
                  </a:lnTo>
                  <a:lnTo>
                    <a:pt x="2244598" y="525144"/>
                  </a:lnTo>
                  <a:lnTo>
                    <a:pt x="2244598" y="245999"/>
                  </a:lnTo>
                  <a:lnTo>
                    <a:pt x="2245193" y="207204"/>
                  </a:lnTo>
                  <a:lnTo>
                    <a:pt x="2246122" y="187451"/>
                  </a:lnTo>
                  <a:lnTo>
                    <a:pt x="2245360" y="187451"/>
                  </a:lnTo>
                  <a:lnTo>
                    <a:pt x="2243201" y="191262"/>
                  </a:lnTo>
                  <a:lnTo>
                    <a:pt x="2240534" y="195706"/>
                  </a:lnTo>
                  <a:lnTo>
                    <a:pt x="2237613" y="200787"/>
                  </a:lnTo>
                  <a:lnTo>
                    <a:pt x="2234565" y="205739"/>
                  </a:lnTo>
                  <a:lnTo>
                    <a:pt x="2231390" y="211074"/>
                  </a:lnTo>
                  <a:lnTo>
                    <a:pt x="2227961" y="216662"/>
                  </a:lnTo>
                  <a:lnTo>
                    <a:pt x="2205609" y="250825"/>
                  </a:lnTo>
                  <a:lnTo>
                    <a:pt x="2021459" y="525526"/>
                  </a:lnTo>
                  <a:lnTo>
                    <a:pt x="2005711" y="538352"/>
                  </a:lnTo>
                  <a:lnTo>
                    <a:pt x="2002028" y="539623"/>
                  </a:lnTo>
                  <a:lnTo>
                    <a:pt x="1997583" y="540385"/>
                  </a:lnTo>
                  <a:lnTo>
                    <a:pt x="1992249" y="540892"/>
                  </a:lnTo>
                  <a:lnTo>
                    <a:pt x="1986914" y="541274"/>
                  </a:lnTo>
                  <a:lnTo>
                    <a:pt x="1980057" y="541527"/>
                  </a:lnTo>
                  <a:lnTo>
                    <a:pt x="1971548" y="541527"/>
                  </a:lnTo>
                  <a:lnTo>
                    <a:pt x="1930400" y="537337"/>
                  </a:lnTo>
                  <a:lnTo>
                    <a:pt x="1926717" y="536066"/>
                  </a:lnTo>
                  <a:lnTo>
                    <a:pt x="1924177" y="534288"/>
                  </a:lnTo>
                  <a:lnTo>
                    <a:pt x="1922907" y="532002"/>
                  </a:lnTo>
                  <a:lnTo>
                    <a:pt x="1921510" y="529843"/>
                  </a:lnTo>
                  <a:lnTo>
                    <a:pt x="1920748" y="527303"/>
                  </a:lnTo>
                  <a:lnTo>
                    <a:pt x="1920748" y="524255"/>
                  </a:lnTo>
                  <a:lnTo>
                    <a:pt x="1920748" y="23367"/>
                  </a:lnTo>
                  <a:lnTo>
                    <a:pt x="1920748" y="20574"/>
                  </a:lnTo>
                  <a:lnTo>
                    <a:pt x="1921637" y="18161"/>
                  </a:lnTo>
                  <a:lnTo>
                    <a:pt x="1960626" y="7207"/>
                  </a:lnTo>
                  <a:lnTo>
                    <a:pt x="1967392" y="7036"/>
                  </a:lnTo>
                  <a:lnTo>
                    <a:pt x="1974850" y="6985"/>
                  </a:lnTo>
                  <a:close/>
                </a:path>
                <a:path w="3407409" h="548639">
                  <a:moveTo>
                    <a:pt x="1188847" y="6985"/>
                  </a:moveTo>
                  <a:lnTo>
                    <a:pt x="1200324" y="7012"/>
                  </a:lnTo>
                  <a:lnTo>
                    <a:pt x="1210564" y="7112"/>
                  </a:lnTo>
                  <a:lnTo>
                    <a:pt x="1219565" y="7306"/>
                  </a:lnTo>
                  <a:lnTo>
                    <a:pt x="1227328" y="7619"/>
                  </a:lnTo>
                  <a:lnTo>
                    <a:pt x="1236853" y="8000"/>
                  </a:lnTo>
                  <a:lnTo>
                    <a:pt x="1244346" y="8889"/>
                  </a:lnTo>
                  <a:lnTo>
                    <a:pt x="1249553" y="10413"/>
                  </a:lnTo>
                  <a:lnTo>
                    <a:pt x="1254887" y="11937"/>
                  </a:lnTo>
                  <a:lnTo>
                    <a:pt x="1266952" y="29463"/>
                  </a:lnTo>
                  <a:lnTo>
                    <a:pt x="1430655" y="498855"/>
                  </a:lnTo>
                  <a:lnTo>
                    <a:pt x="1433957" y="508762"/>
                  </a:lnTo>
                  <a:lnTo>
                    <a:pt x="1435989" y="516509"/>
                  </a:lnTo>
                  <a:lnTo>
                    <a:pt x="1436878" y="522224"/>
                  </a:lnTo>
                  <a:lnTo>
                    <a:pt x="1437639" y="527938"/>
                  </a:lnTo>
                  <a:lnTo>
                    <a:pt x="1436624" y="532256"/>
                  </a:lnTo>
                  <a:lnTo>
                    <a:pt x="1395553" y="541456"/>
                  </a:lnTo>
                  <a:lnTo>
                    <a:pt x="1386078" y="541527"/>
                  </a:lnTo>
                  <a:lnTo>
                    <a:pt x="1376247" y="541482"/>
                  </a:lnTo>
                  <a:lnTo>
                    <a:pt x="1335786" y="538352"/>
                  </a:lnTo>
                  <a:lnTo>
                    <a:pt x="1331722" y="537210"/>
                  </a:lnTo>
                  <a:lnTo>
                    <a:pt x="1323086" y="524637"/>
                  </a:lnTo>
                  <a:lnTo>
                    <a:pt x="1287526" y="418211"/>
                  </a:lnTo>
                  <a:lnTo>
                    <a:pt x="1088517" y="418211"/>
                  </a:lnTo>
                  <a:lnTo>
                    <a:pt x="1054989" y="521842"/>
                  </a:lnTo>
                  <a:lnTo>
                    <a:pt x="1053846" y="525652"/>
                  </a:lnTo>
                  <a:lnTo>
                    <a:pt x="1052449" y="528827"/>
                  </a:lnTo>
                  <a:lnTo>
                    <a:pt x="1012809" y="541273"/>
                  </a:lnTo>
                  <a:lnTo>
                    <a:pt x="996823" y="541527"/>
                  </a:lnTo>
                  <a:lnTo>
                    <a:pt x="987968" y="541436"/>
                  </a:lnTo>
                  <a:lnTo>
                    <a:pt x="949960" y="531113"/>
                  </a:lnTo>
                  <a:lnTo>
                    <a:pt x="948944" y="526668"/>
                  </a:lnTo>
                  <a:lnTo>
                    <a:pt x="949833" y="520953"/>
                  </a:lnTo>
                  <a:lnTo>
                    <a:pt x="950595" y="515238"/>
                  </a:lnTo>
                  <a:lnTo>
                    <a:pt x="1119251" y="28193"/>
                  </a:lnTo>
                  <a:lnTo>
                    <a:pt x="1124966" y="17017"/>
                  </a:lnTo>
                  <a:lnTo>
                    <a:pt x="1127125" y="14097"/>
                  </a:lnTo>
                  <a:lnTo>
                    <a:pt x="1155319" y="7619"/>
                  </a:lnTo>
                  <a:lnTo>
                    <a:pt x="1162129" y="7306"/>
                  </a:lnTo>
                  <a:lnTo>
                    <a:pt x="1169987" y="7112"/>
                  </a:lnTo>
                  <a:lnTo>
                    <a:pt x="1178893" y="7012"/>
                  </a:lnTo>
                  <a:lnTo>
                    <a:pt x="1188847" y="6985"/>
                  </a:lnTo>
                  <a:close/>
                </a:path>
                <a:path w="3407409" h="548639">
                  <a:moveTo>
                    <a:pt x="1693291" y="762"/>
                  </a:moveTo>
                  <a:lnTo>
                    <a:pt x="1735836" y="4444"/>
                  </a:lnTo>
                  <a:lnTo>
                    <a:pt x="1773809" y="14097"/>
                  </a:lnTo>
                  <a:lnTo>
                    <a:pt x="1814322" y="33019"/>
                  </a:lnTo>
                  <a:lnTo>
                    <a:pt x="1824482" y="41148"/>
                  </a:lnTo>
                  <a:lnTo>
                    <a:pt x="1828164" y="44830"/>
                  </a:lnTo>
                  <a:lnTo>
                    <a:pt x="1837817" y="84836"/>
                  </a:lnTo>
                  <a:lnTo>
                    <a:pt x="1837817" y="92455"/>
                  </a:lnTo>
                  <a:lnTo>
                    <a:pt x="1837817" y="100711"/>
                  </a:lnTo>
                  <a:lnTo>
                    <a:pt x="1837563" y="107568"/>
                  </a:lnTo>
                  <a:lnTo>
                    <a:pt x="1836928" y="113411"/>
                  </a:lnTo>
                  <a:lnTo>
                    <a:pt x="1836420" y="119125"/>
                  </a:lnTo>
                  <a:lnTo>
                    <a:pt x="1835531" y="123698"/>
                  </a:lnTo>
                  <a:lnTo>
                    <a:pt x="1834134" y="127253"/>
                  </a:lnTo>
                  <a:lnTo>
                    <a:pt x="1832737" y="130810"/>
                  </a:lnTo>
                  <a:lnTo>
                    <a:pt x="1831086" y="133476"/>
                  </a:lnTo>
                  <a:lnTo>
                    <a:pt x="1829181" y="135000"/>
                  </a:lnTo>
                  <a:lnTo>
                    <a:pt x="1827276" y="136651"/>
                  </a:lnTo>
                  <a:lnTo>
                    <a:pt x="1825117" y="137540"/>
                  </a:lnTo>
                  <a:lnTo>
                    <a:pt x="1822704" y="137540"/>
                  </a:lnTo>
                  <a:lnTo>
                    <a:pt x="1818513" y="137540"/>
                  </a:lnTo>
                  <a:lnTo>
                    <a:pt x="1813433" y="135127"/>
                  </a:lnTo>
                  <a:lnTo>
                    <a:pt x="1807083" y="130301"/>
                  </a:lnTo>
                  <a:lnTo>
                    <a:pt x="1802058" y="126660"/>
                  </a:lnTo>
                  <a:lnTo>
                    <a:pt x="1766395" y="105997"/>
                  </a:lnTo>
                  <a:lnTo>
                    <a:pt x="1724501" y="93059"/>
                  </a:lnTo>
                  <a:lnTo>
                    <a:pt x="1697863" y="91312"/>
                  </a:lnTo>
                  <a:lnTo>
                    <a:pt x="1682499" y="92102"/>
                  </a:lnTo>
                  <a:lnTo>
                    <a:pt x="1641602" y="104139"/>
                  </a:lnTo>
                  <a:lnTo>
                    <a:pt x="1608580" y="129678"/>
                  </a:lnTo>
                  <a:lnTo>
                    <a:pt x="1584086" y="167449"/>
                  </a:lnTo>
                  <a:lnTo>
                    <a:pt x="1569094" y="216384"/>
                  </a:lnTo>
                  <a:lnTo>
                    <a:pt x="1564574" y="254674"/>
                  </a:lnTo>
                  <a:lnTo>
                    <a:pt x="1564005" y="275463"/>
                  </a:lnTo>
                  <a:lnTo>
                    <a:pt x="1564602" y="298013"/>
                  </a:lnTo>
                  <a:lnTo>
                    <a:pt x="1569416" y="338399"/>
                  </a:lnTo>
                  <a:lnTo>
                    <a:pt x="1585277" y="387413"/>
                  </a:lnTo>
                  <a:lnTo>
                    <a:pt x="1610421" y="422852"/>
                  </a:lnTo>
                  <a:lnTo>
                    <a:pt x="1644014" y="445515"/>
                  </a:lnTo>
                  <a:lnTo>
                    <a:pt x="1685323" y="455642"/>
                  </a:lnTo>
                  <a:lnTo>
                    <a:pt x="1700657" y="456311"/>
                  </a:lnTo>
                  <a:lnTo>
                    <a:pt x="1714539" y="455884"/>
                  </a:lnTo>
                  <a:lnTo>
                    <a:pt x="1760283" y="446131"/>
                  </a:lnTo>
                  <a:lnTo>
                    <a:pt x="1799653" y="426846"/>
                  </a:lnTo>
                  <a:lnTo>
                    <a:pt x="1816989" y="415543"/>
                  </a:lnTo>
                  <a:lnTo>
                    <a:pt x="1821942" y="413385"/>
                  </a:lnTo>
                  <a:lnTo>
                    <a:pt x="1825498" y="413385"/>
                  </a:lnTo>
                  <a:lnTo>
                    <a:pt x="1828292" y="413385"/>
                  </a:lnTo>
                  <a:lnTo>
                    <a:pt x="1830451" y="413892"/>
                  </a:lnTo>
                  <a:lnTo>
                    <a:pt x="1832102" y="415036"/>
                  </a:lnTo>
                  <a:lnTo>
                    <a:pt x="1833753" y="416051"/>
                  </a:lnTo>
                  <a:lnTo>
                    <a:pt x="1835023" y="418211"/>
                  </a:lnTo>
                  <a:lnTo>
                    <a:pt x="1836166" y="421513"/>
                  </a:lnTo>
                  <a:lnTo>
                    <a:pt x="1837309" y="424814"/>
                  </a:lnTo>
                  <a:lnTo>
                    <a:pt x="1838071" y="429387"/>
                  </a:lnTo>
                  <a:lnTo>
                    <a:pt x="1838579" y="435228"/>
                  </a:lnTo>
                  <a:lnTo>
                    <a:pt x="1839214" y="441071"/>
                  </a:lnTo>
                  <a:lnTo>
                    <a:pt x="1839468" y="448944"/>
                  </a:lnTo>
                  <a:lnTo>
                    <a:pt x="1839468" y="458850"/>
                  </a:lnTo>
                  <a:lnTo>
                    <a:pt x="1839468" y="465581"/>
                  </a:lnTo>
                  <a:lnTo>
                    <a:pt x="1836928" y="488441"/>
                  </a:lnTo>
                  <a:lnTo>
                    <a:pt x="1836166" y="491871"/>
                  </a:lnTo>
                  <a:lnTo>
                    <a:pt x="1802935" y="521374"/>
                  </a:lnTo>
                  <a:lnTo>
                    <a:pt x="1758267" y="538035"/>
                  </a:lnTo>
                  <a:lnTo>
                    <a:pt x="1710753" y="546481"/>
                  </a:lnTo>
                  <a:lnTo>
                    <a:pt x="1683893" y="547624"/>
                  </a:lnTo>
                  <a:lnTo>
                    <a:pt x="1657338" y="546576"/>
                  </a:lnTo>
                  <a:lnTo>
                    <a:pt x="1608276" y="538194"/>
                  </a:lnTo>
                  <a:lnTo>
                    <a:pt x="1564626" y="521432"/>
                  </a:lnTo>
                  <a:lnTo>
                    <a:pt x="1527339" y="496337"/>
                  </a:lnTo>
                  <a:lnTo>
                    <a:pt x="1496740" y="462980"/>
                  </a:lnTo>
                  <a:lnTo>
                    <a:pt x="1473257" y="421312"/>
                  </a:lnTo>
                  <a:lnTo>
                    <a:pt x="1457015" y="371403"/>
                  </a:lnTo>
                  <a:lnTo>
                    <a:pt x="1448823" y="313301"/>
                  </a:lnTo>
                  <a:lnTo>
                    <a:pt x="1447800" y="281177"/>
                  </a:lnTo>
                  <a:lnTo>
                    <a:pt x="1448919" y="248336"/>
                  </a:lnTo>
                  <a:lnTo>
                    <a:pt x="1457872" y="188416"/>
                  </a:lnTo>
                  <a:lnTo>
                    <a:pt x="1475638" y="136143"/>
                  </a:lnTo>
                  <a:lnTo>
                    <a:pt x="1500836" y="92138"/>
                  </a:lnTo>
                  <a:lnTo>
                    <a:pt x="1533108" y="56538"/>
                  </a:lnTo>
                  <a:lnTo>
                    <a:pt x="1571882" y="29487"/>
                  </a:lnTo>
                  <a:lnTo>
                    <a:pt x="1616888" y="11156"/>
                  </a:lnTo>
                  <a:lnTo>
                    <a:pt x="1666696" y="1924"/>
                  </a:lnTo>
                  <a:lnTo>
                    <a:pt x="1693291" y="762"/>
                  </a:lnTo>
                  <a:close/>
                </a:path>
                <a:path w="3407409" h="548639">
                  <a:moveTo>
                    <a:pt x="245491" y="762"/>
                  </a:moveTo>
                  <a:lnTo>
                    <a:pt x="288036" y="4444"/>
                  </a:lnTo>
                  <a:lnTo>
                    <a:pt x="326009" y="14097"/>
                  </a:lnTo>
                  <a:lnTo>
                    <a:pt x="366522" y="33019"/>
                  </a:lnTo>
                  <a:lnTo>
                    <a:pt x="376682" y="41148"/>
                  </a:lnTo>
                  <a:lnTo>
                    <a:pt x="380364" y="44830"/>
                  </a:lnTo>
                  <a:lnTo>
                    <a:pt x="390017" y="84836"/>
                  </a:lnTo>
                  <a:lnTo>
                    <a:pt x="390017" y="92455"/>
                  </a:lnTo>
                  <a:lnTo>
                    <a:pt x="390017" y="100711"/>
                  </a:lnTo>
                  <a:lnTo>
                    <a:pt x="389763" y="107568"/>
                  </a:lnTo>
                  <a:lnTo>
                    <a:pt x="389128" y="113411"/>
                  </a:lnTo>
                  <a:lnTo>
                    <a:pt x="388620" y="119125"/>
                  </a:lnTo>
                  <a:lnTo>
                    <a:pt x="387731" y="123698"/>
                  </a:lnTo>
                  <a:lnTo>
                    <a:pt x="386334" y="127253"/>
                  </a:lnTo>
                  <a:lnTo>
                    <a:pt x="384937" y="130810"/>
                  </a:lnTo>
                  <a:lnTo>
                    <a:pt x="383286" y="133476"/>
                  </a:lnTo>
                  <a:lnTo>
                    <a:pt x="381381" y="135000"/>
                  </a:lnTo>
                  <a:lnTo>
                    <a:pt x="379475" y="136651"/>
                  </a:lnTo>
                  <a:lnTo>
                    <a:pt x="377317" y="137540"/>
                  </a:lnTo>
                  <a:lnTo>
                    <a:pt x="374904" y="137540"/>
                  </a:lnTo>
                  <a:lnTo>
                    <a:pt x="370713" y="137540"/>
                  </a:lnTo>
                  <a:lnTo>
                    <a:pt x="365633" y="135127"/>
                  </a:lnTo>
                  <a:lnTo>
                    <a:pt x="359283" y="130301"/>
                  </a:lnTo>
                  <a:lnTo>
                    <a:pt x="354258" y="126660"/>
                  </a:lnTo>
                  <a:lnTo>
                    <a:pt x="318595" y="105997"/>
                  </a:lnTo>
                  <a:lnTo>
                    <a:pt x="276701" y="93059"/>
                  </a:lnTo>
                  <a:lnTo>
                    <a:pt x="250062" y="91312"/>
                  </a:lnTo>
                  <a:lnTo>
                    <a:pt x="234699" y="92102"/>
                  </a:lnTo>
                  <a:lnTo>
                    <a:pt x="193801" y="104139"/>
                  </a:lnTo>
                  <a:lnTo>
                    <a:pt x="160780" y="129678"/>
                  </a:lnTo>
                  <a:lnTo>
                    <a:pt x="136286" y="167449"/>
                  </a:lnTo>
                  <a:lnTo>
                    <a:pt x="121294" y="216384"/>
                  </a:lnTo>
                  <a:lnTo>
                    <a:pt x="116774" y="254674"/>
                  </a:lnTo>
                  <a:lnTo>
                    <a:pt x="116205" y="275463"/>
                  </a:lnTo>
                  <a:lnTo>
                    <a:pt x="116802" y="298013"/>
                  </a:lnTo>
                  <a:lnTo>
                    <a:pt x="121616" y="338399"/>
                  </a:lnTo>
                  <a:lnTo>
                    <a:pt x="137477" y="387413"/>
                  </a:lnTo>
                  <a:lnTo>
                    <a:pt x="162621" y="422852"/>
                  </a:lnTo>
                  <a:lnTo>
                    <a:pt x="196214" y="445515"/>
                  </a:lnTo>
                  <a:lnTo>
                    <a:pt x="237523" y="455642"/>
                  </a:lnTo>
                  <a:lnTo>
                    <a:pt x="252857" y="456311"/>
                  </a:lnTo>
                  <a:lnTo>
                    <a:pt x="266739" y="455884"/>
                  </a:lnTo>
                  <a:lnTo>
                    <a:pt x="312483" y="446131"/>
                  </a:lnTo>
                  <a:lnTo>
                    <a:pt x="351853" y="426846"/>
                  </a:lnTo>
                  <a:lnTo>
                    <a:pt x="369188" y="415543"/>
                  </a:lnTo>
                  <a:lnTo>
                    <a:pt x="374142" y="413385"/>
                  </a:lnTo>
                  <a:lnTo>
                    <a:pt x="377698" y="413385"/>
                  </a:lnTo>
                  <a:lnTo>
                    <a:pt x="380492" y="413385"/>
                  </a:lnTo>
                  <a:lnTo>
                    <a:pt x="382650" y="413892"/>
                  </a:lnTo>
                  <a:lnTo>
                    <a:pt x="384301" y="415036"/>
                  </a:lnTo>
                  <a:lnTo>
                    <a:pt x="385953" y="416051"/>
                  </a:lnTo>
                  <a:lnTo>
                    <a:pt x="387223" y="418211"/>
                  </a:lnTo>
                  <a:lnTo>
                    <a:pt x="388366" y="421513"/>
                  </a:lnTo>
                  <a:lnTo>
                    <a:pt x="389509" y="424814"/>
                  </a:lnTo>
                  <a:lnTo>
                    <a:pt x="390271" y="429387"/>
                  </a:lnTo>
                  <a:lnTo>
                    <a:pt x="390779" y="435228"/>
                  </a:lnTo>
                  <a:lnTo>
                    <a:pt x="391413" y="441071"/>
                  </a:lnTo>
                  <a:lnTo>
                    <a:pt x="391668" y="448944"/>
                  </a:lnTo>
                  <a:lnTo>
                    <a:pt x="391668" y="458850"/>
                  </a:lnTo>
                  <a:lnTo>
                    <a:pt x="391668" y="465581"/>
                  </a:lnTo>
                  <a:lnTo>
                    <a:pt x="389128" y="488441"/>
                  </a:lnTo>
                  <a:lnTo>
                    <a:pt x="388366" y="491871"/>
                  </a:lnTo>
                  <a:lnTo>
                    <a:pt x="355135" y="521374"/>
                  </a:lnTo>
                  <a:lnTo>
                    <a:pt x="310467" y="538035"/>
                  </a:lnTo>
                  <a:lnTo>
                    <a:pt x="262953" y="546481"/>
                  </a:lnTo>
                  <a:lnTo>
                    <a:pt x="236093" y="547624"/>
                  </a:lnTo>
                  <a:lnTo>
                    <a:pt x="209538" y="546576"/>
                  </a:lnTo>
                  <a:lnTo>
                    <a:pt x="160476" y="538194"/>
                  </a:lnTo>
                  <a:lnTo>
                    <a:pt x="116826" y="521432"/>
                  </a:lnTo>
                  <a:lnTo>
                    <a:pt x="79539" y="496337"/>
                  </a:lnTo>
                  <a:lnTo>
                    <a:pt x="48940" y="462980"/>
                  </a:lnTo>
                  <a:lnTo>
                    <a:pt x="25457" y="421312"/>
                  </a:lnTo>
                  <a:lnTo>
                    <a:pt x="9215" y="371403"/>
                  </a:lnTo>
                  <a:lnTo>
                    <a:pt x="1023" y="313301"/>
                  </a:lnTo>
                  <a:lnTo>
                    <a:pt x="0" y="281177"/>
                  </a:lnTo>
                  <a:lnTo>
                    <a:pt x="1119" y="248336"/>
                  </a:lnTo>
                  <a:lnTo>
                    <a:pt x="10072" y="188416"/>
                  </a:lnTo>
                  <a:lnTo>
                    <a:pt x="27838" y="136143"/>
                  </a:lnTo>
                  <a:lnTo>
                    <a:pt x="53036" y="92138"/>
                  </a:lnTo>
                  <a:lnTo>
                    <a:pt x="85308" y="56538"/>
                  </a:lnTo>
                  <a:lnTo>
                    <a:pt x="124082" y="29487"/>
                  </a:lnTo>
                  <a:lnTo>
                    <a:pt x="169088" y="11156"/>
                  </a:lnTo>
                  <a:lnTo>
                    <a:pt x="218896" y="1924"/>
                  </a:lnTo>
                  <a:lnTo>
                    <a:pt x="245491" y="762"/>
                  </a:lnTo>
                  <a:close/>
                </a:path>
                <a:path w="3407409" h="548639">
                  <a:moveTo>
                    <a:pt x="3161284" y="0"/>
                  </a:moveTo>
                  <a:lnTo>
                    <a:pt x="3217941" y="4000"/>
                  </a:lnTo>
                  <a:lnTo>
                    <a:pt x="3267456" y="16001"/>
                  </a:lnTo>
                  <a:lnTo>
                    <a:pt x="3309747" y="36179"/>
                  </a:lnTo>
                  <a:lnTo>
                    <a:pt x="3344417" y="65024"/>
                  </a:lnTo>
                  <a:lnTo>
                    <a:pt x="3371548" y="102536"/>
                  </a:lnTo>
                  <a:lnTo>
                    <a:pt x="3391154" y="148716"/>
                  </a:lnTo>
                  <a:lnTo>
                    <a:pt x="3402933" y="203882"/>
                  </a:lnTo>
                  <a:lnTo>
                    <a:pt x="3406902" y="268097"/>
                  </a:lnTo>
                  <a:lnTo>
                    <a:pt x="3405878" y="300174"/>
                  </a:lnTo>
                  <a:lnTo>
                    <a:pt x="3397686" y="359090"/>
                  </a:lnTo>
                  <a:lnTo>
                    <a:pt x="3381327" y="410958"/>
                  </a:lnTo>
                  <a:lnTo>
                    <a:pt x="3356943" y="455015"/>
                  </a:lnTo>
                  <a:lnTo>
                    <a:pt x="3324677" y="491188"/>
                  </a:lnTo>
                  <a:lnTo>
                    <a:pt x="3284672" y="518810"/>
                  </a:lnTo>
                  <a:lnTo>
                    <a:pt x="3236979" y="537670"/>
                  </a:lnTo>
                  <a:lnTo>
                    <a:pt x="3181838" y="547195"/>
                  </a:lnTo>
                  <a:lnTo>
                    <a:pt x="3151505" y="548386"/>
                  </a:lnTo>
                  <a:lnTo>
                    <a:pt x="3121548" y="547383"/>
                  </a:lnTo>
                  <a:lnTo>
                    <a:pt x="3067637" y="539331"/>
                  </a:lnTo>
                  <a:lnTo>
                    <a:pt x="3021585" y="523111"/>
                  </a:lnTo>
                  <a:lnTo>
                    <a:pt x="2983156" y="498484"/>
                  </a:lnTo>
                  <a:lnTo>
                    <a:pt x="2952466" y="465268"/>
                  </a:lnTo>
                  <a:lnTo>
                    <a:pt x="2929467" y="423080"/>
                  </a:lnTo>
                  <a:lnTo>
                    <a:pt x="2914132" y="371863"/>
                  </a:lnTo>
                  <a:lnTo>
                    <a:pt x="2906460" y="311284"/>
                  </a:lnTo>
                  <a:lnTo>
                    <a:pt x="2905506" y="277494"/>
                  </a:lnTo>
                  <a:lnTo>
                    <a:pt x="2906529" y="246185"/>
                  </a:lnTo>
                  <a:lnTo>
                    <a:pt x="2914721" y="188376"/>
                  </a:lnTo>
                  <a:lnTo>
                    <a:pt x="2931078" y="137179"/>
                  </a:lnTo>
                  <a:lnTo>
                    <a:pt x="2955411" y="93452"/>
                  </a:lnTo>
                  <a:lnTo>
                    <a:pt x="2987674" y="57467"/>
                  </a:lnTo>
                  <a:lnTo>
                    <a:pt x="3027679" y="29844"/>
                  </a:lnTo>
                  <a:lnTo>
                    <a:pt x="3075380" y="10769"/>
                  </a:lnTo>
                  <a:lnTo>
                    <a:pt x="3130728" y="1192"/>
                  </a:lnTo>
                  <a:lnTo>
                    <a:pt x="3161284" y="0"/>
                  </a:lnTo>
                  <a:close/>
                </a:path>
              </a:pathLst>
            </a:custGeom>
            <a:ln w="952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453193" y="3171253"/>
            <a:ext cx="5581015" cy="609600"/>
            <a:chOff x="3453193" y="3171253"/>
            <a:chExt cx="5581015" cy="60960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77990" y="3195193"/>
              <a:ext cx="5556154" cy="58534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57956" y="3176016"/>
              <a:ext cx="5546724" cy="57581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4475" y="3623119"/>
              <a:ext cx="124967" cy="1303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86490" y="3504755"/>
              <a:ext cx="175641" cy="16014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996181" y="3313938"/>
              <a:ext cx="3131820" cy="225425"/>
            </a:xfrm>
            <a:custGeom>
              <a:avLst/>
              <a:gdLst/>
              <a:ahLst/>
              <a:cxnLst/>
              <a:rect l="l" t="t" r="r" b="b"/>
              <a:pathLst>
                <a:path w="3131820" h="225425">
                  <a:moveTo>
                    <a:pt x="3056254" y="0"/>
                  </a:moveTo>
                  <a:lnTo>
                    <a:pt x="2981324" y="225171"/>
                  </a:lnTo>
                  <a:lnTo>
                    <a:pt x="3131566" y="225171"/>
                  </a:lnTo>
                  <a:lnTo>
                    <a:pt x="3056636" y="0"/>
                  </a:lnTo>
                  <a:lnTo>
                    <a:pt x="3056254" y="0"/>
                  </a:lnTo>
                  <a:close/>
                </a:path>
                <a:path w="3131820" h="225425">
                  <a:moveTo>
                    <a:pt x="74929" y="0"/>
                  </a:moveTo>
                  <a:lnTo>
                    <a:pt x="0" y="225171"/>
                  </a:lnTo>
                  <a:lnTo>
                    <a:pt x="150240" y="225171"/>
                  </a:lnTo>
                  <a:lnTo>
                    <a:pt x="75310" y="0"/>
                  </a:lnTo>
                  <a:lnTo>
                    <a:pt x="74929" y="0"/>
                  </a:lnTo>
                  <a:close/>
                </a:path>
              </a:pathLst>
            </a:custGeom>
            <a:ln w="952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86490" y="3288728"/>
              <a:ext cx="148209" cy="14706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457955" y="3176016"/>
              <a:ext cx="5544820" cy="575945"/>
            </a:xfrm>
            <a:custGeom>
              <a:avLst/>
              <a:gdLst/>
              <a:ahLst/>
              <a:cxnLst/>
              <a:rect l="l" t="t" r="r" b="b"/>
              <a:pathLst>
                <a:path w="5544820" h="575945">
                  <a:moveTo>
                    <a:pt x="5017262" y="36830"/>
                  </a:moveTo>
                  <a:lnTo>
                    <a:pt x="5281676" y="36830"/>
                  </a:lnTo>
                  <a:lnTo>
                    <a:pt x="5284089" y="36830"/>
                  </a:lnTo>
                  <a:lnTo>
                    <a:pt x="5286248" y="37464"/>
                  </a:lnTo>
                  <a:lnTo>
                    <a:pt x="5288153" y="38862"/>
                  </a:lnTo>
                  <a:lnTo>
                    <a:pt x="5290058" y="40259"/>
                  </a:lnTo>
                  <a:lnTo>
                    <a:pt x="5291709" y="42672"/>
                  </a:lnTo>
                  <a:lnTo>
                    <a:pt x="5293106" y="46100"/>
                  </a:lnTo>
                  <a:lnTo>
                    <a:pt x="5294503" y="49403"/>
                  </a:lnTo>
                  <a:lnTo>
                    <a:pt x="5295519" y="53848"/>
                  </a:lnTo>
                  <a:lnTo>
                    <a:pt x="5296154" y="59182"/>
                  </a:lnTo>
                  <a:lnTo>
                    <a:pt x="5296789" y="64516"/>
                  </a:lnTo>
                  <a:lnTo>
                    <a:pt x="5297170" y="71247"/>
                  </a:lnTo>
                  <a:lnTo>
                    <a:pt x="5297170" y="79375"/>
                  </a:lnTo>
                  <a:lnTo>
                    <a:pt x="5297170" y="86995"/>
                  </a:lnTo>
                  <a:lnTo>
                    <a:pt x="5296789" y="93472"/>
                  </a:lnTo>
                  <a:lnTo>
                    <a:pt x="5296154" y="98806"/>
                  </a:lnTo>
                  <a:lnTo>
                    <a:pt x="5295519" y="104139"/>
                  </a:lnTo>
                  <a:lnTo>
                    <a:pt x="5294503" y="108458"/>
                  </a:lnTo>
                  <a:lnTo>
                    <a:pt x="5293106" y="111760"/>
                  </a:lnTo>
                  <a:lnTo>
                    <a:pt x="5291709" y="115062"/>
                  </a:lnTo>
                  <a:lnTo>
                    <a:pt x="5290058" y="117348"/>
                  </a:lnTo>
                  <a:lnTo>
                    <a:pt x="5288153" y="118872"/>
                  </a:lnTo>
                  <a:lnTo>
                    <a:pt x="5286248" y="120396"/>
                  </a:lnTo>
                  <a:lnTo>
                    <a:pt x="5284089" y="121158"/>
                  </a:lnTo>
                  <a:lnTo>
                    <a:pt x="5281676" y="121158"/>
                  </a:lnTo>
                  <a:lnTo>
                    <a:pt x="5092573" y="121158"/>
                  </a:lnTo>
                  <a:lnTo>
                    <a:pt x="5092573" y="250444"/>
                  </a:lnTo>
                  <a:lnTo>
                    <a:pt x="5252593" y="250444"/>
                  </a:lnTo>
                  <a:lnTo>
                    <a:pt x="5255006" y="250444"/>
                  </a:lnTo>
                  <a:lnTo>
                    <a:pt x="5257292" y="251206"/>
                  </a:lnTo>
                  <a:lnTo>
                    <a:pt x="5259324" y="252730"/>
                  </a:lnTo>
                  <a:lnTo>
                    <a:pt x="5261356" y="254254"/>
                  </a:lnTo>
                  <a:lnTo>
                    <a:pt x="5263134" y="256539"/>
                  </a:lnTo>
                  <a:lnTo>
                    <a:pt x="5264404" y="259714"/>
                  </a:lnTo>
                  <a:lnTo>
                    <a:pt x="5265801" y="262889"/>
                  </a:lnTo>
                  <a:lnTo>
                    <a:pt x="5266817" y="267081"/>
                  </a:lnTo>
                  <a:lnTo>
                    <a:pt x="5267452" y="272414"/>
                  </a:lnTo>
                  <a:lnTo>
                    <a:pt x="5268214" y="277749"/>
                  </a:lnTo>
                  <a:lnTo>
                    <a:pt x="5268595" y="284225"/>
                  </a:lnTo>
                  <a:lnTo>
                    <a:pt x="5268595" y="291846"/>
                  </a:lnTo>
                  <a:lnTo>
                    <a:pt x="5268595" y="299720"/>
                  </a:lnTo>
                  <a:lnTo>
                    <a:pt x="5268214" y="306324"/>
                  </a:lnTo>
                  <a:lnTo>
                    <a:pt x="5267452" y="311404"/>
                  </a:lnTo>
                  <a:lnTo>
                    <a:pt x="5266817" y="316611"/>
                  </a:lnTo>
                  <a:lnTo>
                    <a:pt x="5265801" y="320801"/>
                  </a:lnTo>
                  <a:lnTo>
                    <a:pt x="5264404" y="323976"/>
                  </a:lnTo>
                  <a:lnTo>
                    <a:pt x="5263134" y="327025"/>
                  </a:lnTo>
                  <a:lnTo>
                    <a:pt x="5261356" y="329311"/>
                  </a:lnTo>
                  <a:lnTo>
                    <a:pt x="5259324" y="330708"/>
                  </a:lnTo>
                  <a:lnTo>
                    <a:pt x="5257292" y="332105"/>
                  </a:lnTo>
                  <a:lnTo>
                    <a:pt x="5255006" y="332739"/>
                  </a:lnTo>
                  <a:lnTo>
                    <a:pt x="5252593" y="332739"/>
                  </a:lnTo>
                  <a:lnTo>
                    <a:pt x="5092573" y="332739"/>
                  </a:lnTo>
                  <a:lnTo>
                    <a:pt x="5092573" y="482092"/>
                  </a:lnTo>
                  <a:lnTo>
                    <a:pt x="5283327" y="482092"/>
                  </a:lnTo>
                  <a:lnTo>
                    <a:pt x="5285740" y="482092"/>
                  </a:lnTo>
                  <a:lnTo>
                    <a:pt x="5288026" y="482854"/>
                  </a:lnTo>
                  <a:lnTo>
                    <a:pt x="5298186" y="504444"/>
                  </a:lnTo>
                  <a:lnTo>
                    <a:pt x="5298948" y="509778"/>
                  </a:lnTo>
                  <a:lnTo>
                    <a:pt x="5299202" y="516382"/>
                  </a:lnTo>
                  <a:lnTo>
                    <a:pt x="5299202" y="524256"/>
                  </a:lnTo>
                  <a:lnTo>
                    <a:pt x="5299202" y="532257"/>
                  </a:lnTo>
                  <a:lnTo>
                    <a:pt x="5298948" y="538861"/>
                  </a:lnTo>
                  <a:lnTo>
                    <a:pt x="5298186" y="544195"/>
                  </a:lnTo>
                  <a:lnTo>
                    <a:pt x="5297551" y="549402"/>
                  </a:lnTo>
                  <a:lnTo>
                    <a:pt x="5296535" y="553720"/>
                  </a:lnTo>
                  <a:lnTo>
                    <a:pt x="5295138" y="557022"/>
                  </a:lnTo>
                  <a:lnTo>
                    <a:pt x="5293741" y="560324"/>
                  </a:lnTo>
                  <a:lnTo>
                    <a:pt x="5292090" y="562737"/>
                  </a:lnTo>
                  <a:lnTo>
                    <a:pt x="5290058" y="564134"/>
                  </a:lnTo>
                  <a:lnTo>
                    <a:pt x="5288026" y="565658"/>
                  </a:lnTo>
                  <a:lnTo>
                    <a:pt x="5285740" y="566420"/>
                  </a:lnTo>
                  <a:lnTo>
                    <a:pt x="5283327" y="566420"/>
                  </a:lnTo>
                  <a:lnTo>
                    <a:pt x="5017262" y="566420"/>
                  </a:lnTo>
                  <a:lnTo>
                    <a:pt x="5008245" y="566420"/>
                  </a:lnTo>
                  <a:lnTo>
                    <a:pt x="5000625" y="563753"/>
                  </a:lnTo>
                  <a:lnTo>
                    <a:pt x="4985258" y="532511"/>
                  </a:lnTo>
                  <a:lnTo>
                    <a:pt x="4985258" y="70866"/>
                  </a:lnTo>
                  <a:lnTo>
                    <a:pt x="5008245" y="36830"/>
                  </a:lnTo>
                  <a:lnTo>
                    <a:pt x="5017262" y="36830"/>
                  </a:lnTo>
                  <a:close/>
                </a:path>
                <a:path w="5544820" h="575945">
                  <a:moveTo>
                    <a:pt x="2711323" y="36830"/>
                  </a:moveTo>
                  <a:lnTo>
                    <a:pt x="2781681" y="36830"/>
                  </a:lnTo>
                  <a:lnTo>
                    <a:pt x="2790757" y="37020"/>
                  </a:lnTo>
                  <a:lnTo>
                    <a:pt x="2832191" y="46807"/>
                  </a:lnTo>
                  <a:lnTo>
                    <a:pt x="2859786" y="81994"/>
                  </a:lnTo>
                  <a:lnTo>
                    <a:pt x="2865120" y="97789"/>
                  </a:lnTo>
                  <a:lnTo>
                    <a:pt x="2979801" y="413385"/>
                  </a:lnTo>
                  <a:lnTo>
                    <a:pt x="2981325" y="413385"/>
                  </a:lnTo>
                  <a:lnTo>
                    <a:pt x="3100070" y="98679"/>
                  </a:lnTo>
                  <a:lnTo>
                    <a:pt x="3102806" y="90366"/>
                  </a:lnTo>
                  <a:lnTo>
                    <a:pt x="3105673" y="82756"/>
                  </a:lnTo>
                  <a:lnTo>
                    <a:pt x="3126486" y="50292"/>
                  </a:lnTo>
                  <a:lnTo>
                    <a:pt x="3165586" y="37020"/>
                  </a:lnTo>
                  <a:lnTo>
                    <a:pt x="3172968" y="36830"/>
                  </a:lnTo>
                  <a:lnTo>
                    <a:pt x="3245358" y="36830"/>
                  </a:lnTo>
                  <a:lnTo>
                    <a:pt x="3252724" y="36830"/>
                  </a:lnTo>
                  <a:lnTo>
                    <a:pt x="3277489" y="48133"/>
                  </a:lnTo>
                  <a:lnTo>
                    <a:pt x="3280918" y="51816"/>
                  </a:lnTo>
                  <a:lnTo>
                    <a:pt x="3283458" y="56261"/>
                  </a:lnTo>
                  <a:lnTo>
                    <a:pt x="3285236" y="61595"/>
                  </a:lnTo>
                  <a:lnTo>
                    <a:pt x="3287014" y="66929"/>
                  </a:lnTo>
                  <a:lnTo>
                    <a:pt x="3287903" y="73025"/>
                  </a:lnTo>
                  <a:lnTo>
                    <a:pt x="3287903" y="79756"/>
                  </a:lnTo>
                  <a:lnTo>
                    <a:pt x="3287903" y="551688"/>
                  </a:lnTo>
                  <a:lnTo>
                    <a:pt x="3287903" y="554482"/>
                  </a:lnTo>
                  <a:lnTo>
                    <a:pt x="3287141" y="556895"/>
                  </a:lnTo>
                  <a:lnTo>
                    <a:pt x="3246882" y="568960"/>
                  </a:lnTo>
                  <a:lnTo>
                    <a:pt x="3236722" y="568960"/>
                  </a:lnTo>
                  <a:lnTo>
                    <a:pt x="3226943" y="568960"/>
                  </a:lnTo>
                  <a:lnTo>
                    <a:pt x="3188462" y="559054"/>
                  </a:lnTo>
                  <a:lnTo>
                    <a:pt x="3186811" y="556895"/>
                  </a:lnTo>
                  <a:lnTo>
                    <a:pt x="3186049" y="554482"/>
                  </a:lnTo>
                  <a:lnTo>
                    <a:pt x="3186049" y="551688"/>
                  </a:lnTo>
                  <a:lnTo>
                    <a:pt x="3186049" y="120776"/>
                  </a:lnTo>
                  <a:lnTo>
                    <a:pt x="3185160" y="120776"/>
                  </a:lnTo>
                  <a:lnTo>
                    <a:pt x="3031744" y="551307"/>
                  </a:lnTo>
                  <a:lnTo>
                    <a:pt x="3030601" y="554863"/>
                  </a:lnTo>
                  <a:lnTo>
                    <a:pt x="3028823" y="557784"/>
                  </a:lnTo>
                  <a:lnTo>
                    <a:pt x="3026410" y="560070"/>
                  </a:lnTo>
                  <a:lnTo>
                    <a:pt x="3023997" y="562356"/>
                  </a:lnTo>
                  <a:lnTo>
                    <a:pt x="3020568" y="564261"/>
                  </a:lnTo>
                  <a:lnTo>
                    <a:pt x="2985770" y="568960"/>
                  </a:lnTo>
                  <a:lnTo>
                    <a:pt x="2976499" y="568960"/>
                  </a:lnTo>
                  <a:lnTo>
                    <a:pt x="2967228" y="568960"/>
                  </a:lnTo>
                  <a:lnTo>
                    <a:pt x="2959227" y="568579"/>
                  </a:lnTo>
                  <a:lnTo>
                    <a:pt x="2952750" y="567817"/>
                  </a:lnTo>
                  <a:lnTo>
                    <a:pt x="2946146" y="567182"/>
                  </a:lnTo>
                  <a:lnTo>
                    <a:pt x="2926588" y="559054"/>
                  </a:lnTo>
                  <a:lnTo>
                    <a:pt x="2924048" y="556895"/>
                  </a:lnTo>
                  <a:lnTo>
                    <a:pt x="2922397" y="554355"/>
                  </a:lnTo>
                  <a:lnTo>
                    <a:pt x="2921635" y="551307"/>
                  </a:lnTo>
                  <a:lnTo>
                    <a:pt x="2773426" y="120776"/>
                  </a:lnTo>
                  <a:lnTo>
                    <a:pt x="2772664" y="120776"/>
                  </a:lnTo>
                  <a:lnTo>
                    <a:pt x="2772664" y="551688"/>
                  </a:lnTo>
                  <a:lnTo>
                    <a:pt x="2772664" y="554482"/>
                  </a:lnTo>
                  <a:lnTo>
                    <a:pt x="2771902" y="556895"/>
                  </a:lnTo>
                  <a:lnTo>
                    <a:pt x="2770378" y="559054"/>
                  </a:lnTo>
                  <a:lnTo>
                    <a:pt x="2768854" y="561213"/>
                  </a:lnTo>
                  <a:lnTo>
                    <a:pt x="2731643" y="568960"/>
                  </a:lnTo>
                  <a:lnTo>
                    <a:pt x="2721483" y="568960"/>
                  </a:lnTo>
                  <a:lnTo>
                    <a:pt x="2711704" y="568960"/>
                  </a:lnTo>
                  <a:lnTo>
                    <a:pt x="2681224" y="564388"/>
                  </a:lnTo>
                  <a:lnTo>
                    <a:pt x="2677160" y="562991"/>
                  </a:lnTo>
                  <a:lnTo>
                    <a:pt x="2674493" y="561213"/>
                  </a:lnTo>
                  <a:lnTo>
                    <a:pt x="2672969" y="559054"/>
                  </a:lnTo>
                  <a:lnTo>
                    <a:pt x="2671445" y="556895"/>
                  </a:lnTo>
                  <a:lnTo>
                    <a:pt x="2670683" y="554482"/>
                  </a:lnTo>
                  <a:lnTo>
                    <a:pt x="2670683" y="551688"/>
                  </a:lnTo>
                  <a:lnTo>
                    <a:pt x="2670683" y="79756"/>
                  </a:lnTo>
                  <a:lnTo>
                    <a:pt x="2687730" y="43045"/>
                  </a:lnTo>
                  <a:lnTo>
                    <a:pt x="2702538" y="37520"/>
                  </a:lnTo>
                  <a:lnTo>
                    <a:pt x="2711323" y="36830"/>
                  </a:lnTo>
                  <a:close/>
                </a:path>
                <a:path w="5544820" h="575945">
                  <a:moveTo>
                    <a:pt x="1159637" y="36830"/>
                  </a:moveTo>
                  <a:lnTo>
                    <a:pt x="1292606" y="36830"/>
                  </a:lnTo>
                  <a:lnTo>
                    <a:pt x="1316041" y="37351"/>
                  </a:lnTo>
                  <a:lnTo>
                    <a:pt x="1357292" y="41491"/>
                  </a:lnTo>
                  <a:lnTo>
                    <a:pt x="1406223" y="55260"/>
                  </a:lnTo>
                  <a:lnTo>
                    <a:pt x="1442908" y="78577"/>
                  </a:lnTo>
                  <a:lnTo>
                    <a:pt x="1467358" y="111760"/>
                  </a:lnTo>
                  <a:lnTo>
                    <a:pt x="1478913" y="154854"/>
                  </a:lnTo>
                  <a:lnTo>
                    <a:pt x="1479677" y="171450"/>
                  </a:lnTo>
                  <a:lnTo>
                    <a:pt x="1479367" y="180929"/>
                  </a:lnTo>
                  <a:lnTo>
                    <a:pt x="1468691" y="223964"/>
                  </a:lnTo>
                  <a:lnTo>
                    <a:pt x="1443853" y="257617"/>
                  </a:lnTo>
                  <a:lnTo>
                    <a:pt x="1406017" y="280416"/>
                  </a:lnTo>
                  <a:lnTo>
                    <a:pt x="1417042" y="282817"/>
                  </a:lnTo>
                  <a:lnTo>
                    <a:pt x="1456761" y="300142"/>
                  </a:lnTo>
                  <a:lnTo>
                    <a:pt x="1487382" y="329487"/>
                  </a:lnTo>
                  <a:lnTo>
                    <a:pt x="1506618" y="370093"/>
                  </a:lnTo>
                  <a:lnTo>
                    <a:pt x="1511173" y="407670"/>
                  </a:lnTo>
                  <a:lnTo>
                    <a:pt x="1510694" y="421435"/>
                  </a:lnTo>
                  <a:lnTo>
                    <a:pt x="1503426" y="458851"/>
                  </a:lnTo>
                  <a:lnTo>
                    <a:pt x="1481963" y="499364"/>
                  </a:lnTo>
                  <a:lnTo>
                    <a:pt x="1449197" y="529590"/>
                  </a:lnTo>
                  <a:lnTo>
                    <a:pt x="1407287" y="550418"/>
                  </a:lnTo>
                  <a:lnTo>
                    <a:pt x="1358265" y="562610"/>
                  </a:lnTo>
                  <a:lnTo>
                    <a:pt x="1315974" y="566181"/>
                  </a:lnTo>
                  <a:lnTo>
                    <a:pt x="1300353" y="566420"/>
                  </a:lnTo>
                  <a:lnTo>
                    <a:pt x="1159637" y="566420"/>
                  </a:lnTo>
                  <a:lnTo>
                    <a:pt x="1150620" y="566420"/>
                  </a:lnTo>
                  <a:lnTo>
                    <a:pt x="1127633" y="532511"/>
                  </a:lnTo>
                  <a:lnTo>
                    <a:pt x="1127633" y="70866"/>
                  </a:lnTo>
                  <a:lnTo>
                    <a:pt x="1150620" y="36830"/>
                  </a:lnTo>
                  <a:lnTo>
                    <a:pt x="1159637" y="36830"/>
                  </a:lnTo>
                  <a:close/>
                </a:path>
                <a:path w="5544820" h="575945">
                  <a:moveTo>
                    <a:pt x="4496435" y="34417"/>
                  </a:moveTo>
                  <a:lnTo>
                    <a:pt x="4534916" y="37084"/>
                  </a:lnTo>
                  <a:lnTo>
                    <a:pt x="4538980" y="38481"/>
                  </a:lnTo>
                  <a:lnTo>
                    <a:pt x="4543044" y="39878"/>
                  </a:lnTo>
                  <a:lnTo>
                    <a:pt x="4545965" y="41529"/>
                  </a:lnTo>
                  <a:lnTo>
                    <a:pt x="4547616" y="43561"/>
                  </a:lnTo>
                  <a:lnTo>
                    <a:pt x="4549267" y="45593"/>
                  </a:lnTo>
                  <a:lnTo>
                    <a:pt x="4550029" y="48006"/>
                  </a:lnTo>
                  <a:lnTo>
                    <a:pt x="4550029" y="50800"/>
                  </a:lnTo>
                  <a:lnTo>
                    <a:pt x="4550029" y="331470"/>
                  </a:lnTo>
                  <a:lnTo>
                    <a:pt x="4549108" y="373888"/>
                  </a:lnTo>
                  <a:lnTo>
                    <a:pt x="4548378" y="387985"/>
                  </a:lnTo>
                  <a:lnTo>
                    <a:pt x="4549267" y="387985"/>
                  </a:lnTo>
                  <a:lnTo>
                    <a:pt x="4572174" y="349996"/>
                  </a:lnTo>
                  <a:lnTo>
                    <a:pt x="4588891" y="324993"/>
                  </a:lnTo>
                  <a:lnTo>
                    <a:pt x="4773041" y="50292"/>
                  </a:lnTo>
                  <a:lnTo>
                    <a:pt x="4774946" y="47625"/>
                  </a:lnTo>
                  <a:lnTo>
                    <a:pt x="4777105" y="45212"/>
                  </a:lnTo>
                  <a:lnTo>
                    <a:pt x="4779264" y="43180"/>
                  </a:lnTo>
                  <a:lnTo>
                    <a:pt x="4781423" y="41148"/>
                  </a:lnTo>
                  <a:lnTo>
                    <a:pt x="4784344" y="39370"/>
                  </a:lnTo>
                  <a:lnTo>
                    <a:pt x="4788027" y="38100"/>
                  </a:lnTo>
                  <a:lnTo>
                    <a:pt x="4791710" y="36703"/>
                  </a:lnTo>
                  <a:lnTo>
                    <a:pt x="4796282" y="35687"/>
                  </a:lnTo>
                  <a:lnTo>
                    <a:pt x="4801743" y="35179"/>
                  </a:lnTo>
                  <a:lnTo>
                    <a:pt x="4807204" y="34671"/>
                  </a:lnTo>
                  <a:lnTo>
                    <a:pt x="4814189" y="34417"/>
                  </a:lnTo>
                  <a:lnTo>
                    <a:pt x="4822571" y="34417"/>
                  </a:lnTo>
                  <a:lnTo>
                    <a:pt x="4832985" y="34417"/>
                  </a:lnTo>
                  <a:lnTo>
                    <a:pt x="4841367" y="34671"/>
                  </a:lnTo>
                  <a:lnTo>
                    <a:pt x="4847844" y="35433"/>
                  </a:lnTo>
                  <a:lnTo>
                    <a:pt x="4854194" y="36068"/>
                  </a:lnTo>
                  <a:lnTo>
                    <a:pt x="4873371" y="48133"/>
                  </a:lnTo>
                  <a:lnTo>
                    <a:pt x="4873371" y="51181"/>
                  </a:lnTo>
                  <a:lnTo>
                    <a:pt x="4873371" y="552577"/>
                  </a:lnTo>
                  <a:lnTo>
                    <a:pt x="4873371" y="555244"/>
                  </a:lnTo>
                  <a:lnTo>
                    <a:pt x="4872482" y="557657"/>
                  </a:lnTo>
                  <a:lnTo>
                    <a:pt x="4870704" y="559689"/>
                  </a:lnTo>
                  <a:lnTo>
                    <a:pt x="4868926" y="561721"/>
                  </a:lnTo>
                  <a:lnTo>
                    <a:pt x="4866005" y="563499"/>
                  </a:lnTo>
                  <a:lnTo>
                    <a:pt x="4861941" y="564769"/>
                  </a:lnTo>
                  <a:lnTo>
                    <a:pt x="4857750" y="566166"/>
                  </a:lnTo>
                  <a:lnTo>
                    <a:pt x="4819396" y="568960"/>
                  </a:lnTo>
                  <a:lnTo>
                    <a:pt x="4811916" y="568888"/>
                  </a:lnTo>
                  <a:lnTo>
                    <a:pt x="4776978" y="564769"/>
                  </a:lnTo>
                  <a:lnTo>
                    <a:pt x="4773041" y="563499"/>
                  </a:lnTo>
                  <a:lnTo>
                    <a:pt x="4770247" y="561721"/>
                  </a:lnTo>
                  <a:lnTo>
                    <a:pt x="4768596" y="559689"/>
                  </a:lnTo>
                  <a:lnTo>
                    <a:pt x="4766945" y="557657"/>
                  </a:lnTo>
                  <a:lnTo>
                    <a:pt x="4766183" y="555244"/>
                  </a:lnTo>
                  <a:lnTo>
                    <a:pt x="4766183" y="552577"/>
                  </a:lnTo>
                  <a:lnTo>
                    <a:pt x="4766183" y="273431"/>
                  </a:lnTo>
                  <a:lnTo>
                    <a:pt x="4766778" y="234636"/>
                  </a:lnTo>
                  <a:lnTo>
                    <a:pt x="4767707" y="214884"/>
                  </a:lnTo>
                  <a:lnTo>
                    <a:pt x="4766945" y="214884"/>
                  </a:lnTo>
                  <a:lnTo>
                    <a:pt x="4764786" y="218694"/>
                  </a:lnTo>
                  <a:lnTo>
                    <a:pt x="4762119" y="223138"/>
                  </a:lnTo>
                  <a:lnTo>
                    <a:pt x="4759198" y="228219"/>
                  </a:lnTo>
                  <a:lnTo>
                    <a:pt x="4756150" y="233172"/>
                  </a:lnTo>
                  <a:lnTo>
                    <a:pt x="4752975" y="238506"/>
                  </a:lnTo>
                  <a:lnTo>
                    <a:pt x="4749546" y="244094"/>
                  </a:lnTo>
                  <a:lnTo>
                    <a:pt x="4727194" y="278257"/>
                  </a:lnTo>
                  <a:lnTo>
                    <a:pt x="4543044" y="552958"/>
                  </a:lnTo>
                  <a:lnTo>
                    <a:pt x="4527296" y="565785"/>
                  </a:lnTo>
                  <a:lnTo>
                    <a:pt x="4523613" y="567055"/>
                  </a:lnTo>
                  <a:lnTo>
                    <a:pt x="4519168" y="567817"/>
                  </a:lnTo>
                  <a:lnTo>
                    <a:pt x="4513834" y="568325"/>
                  </a:lnTo>
                  <a:lnTo>
                    <a:pt x="4508500" y="568706"/>
                  </a:lnTo>
                  <a:lnTo>
                    <a:pt x="4501642" y="568960"/>
                  </a:lnTo>
                  <a:lnTo>
                    <a:pt x="4493133" y="568960"/>
                  </a:lnTo>
                  <a:lnTo>
                    <a:pt x="4451985" y="564769"/>
                  </a:lnTo>
                  <a:lnTo>
                    <a:pt x="4448302" y="563499"/>
                  </a:lnTo>
                  <a:lnTo>
                    <a:pt x="4445762" y="561721"/>
                  </a:lnTo>
                  <a:lnTo>
                    <a:pt x="4444492" y="559435"/>
                  </a:lnTo>
                  <a:lnTo>
                    <a:pt x="4443095" y="557276"/>
                  </a:lnTo>
                  <a:lnTo>
                    <a:pt x="4442333" y="554736"/>
                  </a:lnTo>
                  <a:lnTo>
                    <a:pt x="4442333" y="551688"/>
                  </a:lnTo>
                  <a:lnTo>
                    <a:pt x="4442333" y="50800"/>
                  </a:lnTo>
                  <a:lnTo>
                    <a:pt x="4442333" y="48006"/>
                  </a:lnTo>
                  <a:lnTo>
                    <a:pt x="4443222" y="45593"/>
                  </a:lnTo>
                  <a:lnTo>
                    <a:pt x="4482210" y="34639"/>
                  </a:lnTo>
                  <a:lnTo>
                    <a:pt x="4488977" y="34468"/>
                  </a:lnTo>
                  <a:lnTo>
                    <a:pt x="4496435" y="34417"/>
                  </a:lnTo>
                  <a:close/>
                </a:path>
                <a:path w="5544820" h="575945">
                  <a:moveTo>
                    <a:pt x="3963035" y="34417"/>
                  </a:moveTo>
                  <a:lnTo>
                    <a:pt x="4001516" y="37464"/>
                  </a:lnTo>
                  <a:lnTo>
                    <a:pt x="4005579" y="38862"/>
                  </a:lnTo>
                  <a:lnTo>
                    <a:pt x="4009644" y="40259"/>
                  </a:lnTo>
                  <a:lnTo>
                    <a:pt x="4012565" y="42037"/>
                  </a:lnTo>
                  <a:lnTo>
                    <a:pt x="4014216" y="44196"/>
                  </a:lnTo>
                  <a:lnTo>
                    <a:pt x="4015867" y="46355"/>
                  </a:lnTo>
                  <a:lnTo>
                    <a:pt x="4016629" y="48895"/>
                  </a:lnTo>
                  <a:lnTo>
                    <a:pt x="4016629" y="51562"/>
                  </a:lnTo>
                  <a:lnTo>
                    <a:pt x="4016629" y="245999"/>
                  </a:lnTo>
                  <a:lnTo>
                    <a:pt x="4214749" y="245999"/>
                  </a:lnTo>
                  <a:lnTo>
                    <a:pt x="4214749" y="51562"/>
                  </a:lnTo>
                  <a:lnTo>
                    <a:pt x="4214749" y="48895"/>
                  </a:lnTo>
                  <a:lnTo>
                    <a:pt x="4215638" y="46355"/>
                  </a:lnTo>
                  <a:lnTo>
                    <a:pt x="4217416" y="44196"/>
                  </a:lnTo>
                  <a:lnTo>
                    <a:pt x="4219194" y="42037"/>
                  </a:lnTo>
                  <a:lnTo>
                    <a:pt x="4261078" y="34488"/>
                  </a:lnTo>
                  <a:lnTo>
                    <a:pt x="4268724" y="34417"/>
                  </a:lnTo>
                  <a:lnTo>
                    <a:pt x="4276181" y="34488"/>
                  </a:lnTo>
                  <a:lnTo>
                    <a:pt x="4314952" y="40259"/>
                  </a:lnTo>
                  <a:lnTo>
                    <a:pt x="4319651" y="44196"/>
                  </a:lnTo>
                  <a:lnTo>
                    <a:pt x="4321429" y="46355"/>
                  </a:lnTo>
                  <a:lnTo>
                    <a:pt x="4322318" y="48895"/>
                  </a:lnTo>
                  <a:lnTo>
                    <a:pt x="4322318" y="51562"/>
                  </a:lnTo>
                  <a:lnTo>
                    <a:pt x="4322318" y="551688"/>
                  </a:lnTo>
                  <a:lnTo>
                    <a:pt x="4322318" y="554482"/>
                  </a:lnTo>
                  <a:lnTo>
                    <a:pt x="4321429" y="556895"/>
                  </a:lnTo>
                  <a:lnTo>
                    <a:pt x="4319651" y="559054"/>
                  </a:lnTo>
                  <a:lnTo>
                    <a:pt x="4317873" y="561213"/>
                  </a:lnTo>
                  <a:lnTo>
                    <a:pt x="4276181" y="568868"/>
                  </a:lnTo>
                  <a:lnTo>
                    <a:pt x="4268724" y="568960"/>
                  </a:lnTo>
                  <a:lnTo>
                    <a:pt x="4261078" y="568868"/>
                  </a:lnTo>
                  <a:lnTo>
                    <a:pt x="4221988" y="562991"/>
                  </a:lnTo>
                  <a:lnTo>
                    <a:pt x="4217416" y="559054"/>
                  </a:lnTo>
                  <a:lnTo>
                    <a:pt x="4215638" y="556895"/>
                  </a:lnTo>
                  <a:lnTo>
                    <a:pt x="4214749" y="554482"/>
                  </a:lnTo>
                  <a:lnTo>
                    <a:pt x="4214749" y="551688"/>
                  </a:lnTo>
                  <a:lnTo>
                    <a:pt x="4214749" y="337693"/>
                  </a:lnTo>
                  <a:lnTo>
                    <a:pt x="4016629" y="337693"/>
                  </a:lnTo>
                  <a:lnTo>
                    <a:pt x="4016629" y="551688"/>
                  </a:lnTo>
                  <a:lnTo>
                    <a:pt x="4016629" y="554482"/>
                  </a:lnTo>
                  <a:lnTo>
                    <a:pt x="4015867" y="556895"/>
                  </a:lnTo>
                  <a:lnTo>
                    <a:pt x="4014216" y="559054"/>
                  </a:lnTo>
                  <a:lnTo>
                    <a:pt x="4012565" y="561213"/>
                  </a:lnTo>
                  <a:lnTo>
                    <a:pt x="4009644" y="562991"/>
                  </a:lnTo>
                  <a:lnTo>
                    <a:pt x="4005579" y="564388"/>
                  </a:lnTo>
                  <a:lnTo>
                    <a:pt x="4001516" y="565785"/>
                  </a:lnTo>
                  <a:lnTo>
                    <a:pt x="3963035" y="568960"/>
                  </a:lnTo>
                  <a:lnTo>
                    <a:pt x="3955555" y="568868"/>
                  </a:lnTo>
                  <a:lnTo>
                    <a:pt x="3920490" y="564388"/>
                  </a:lnTo>
                  <a:lnTo>
                    <a:pt x="3916299" y="562991"/>
                  </a:lnTo>
                  <a:lnTo>
                    <a:pt x="3913378" y="561213"/>
                  </a:lnTo>
                  <a:lnTo>
                    <a:pt x="3911600" y="559054"/>
                  </a:lnTo>
                  <a:lnTo>
                    <a:pt x="3909822" y="556895"/>
                  </a:lnTo>
                  <a:lnTo>
                    <a:pt x="3908933" y="554482"/>
                  </a:lnTo>
                  <a:lnTo>
                    <a:pt x="3908933" y="551688"/>
                  </a:lnTo>
                  <a:lnTo>
                    <a:pt x="3908933" y="51562"/>
                  </a:lnTo>
                  <a:lnTo>
                    <a:pt x="3908933" y="48895"/>
                  </a:lnTo>
                  <a:lnTo>
                    <a:pt x="3909822" y="46355"/>
                  </a:lnTo>
                  <a:lnTo>
                    <a:pt x="3911600" y="44196"/>
                  </a:lnTo>
                  <a:lnTo>
                    <a:pt x="3913378" y="42037"/>
                  </a:lnTo>
                  <a:lnTo>
                    <a:pt x="3916299" y="40259"/>
                  </a:lnTo>
                  <a:lnTo>
                    <a:pt x="3920490" y="38862"/>
                  </a:lnTo>
                  <a:lnTo>
                    <a:pt x="3924554" y="37464"/>
                  </a:lnTo>
                  <a:lnTo>
                    <a:pt x="3955555" y="34488"/>
                  </a:lnTo>
                  <a:lnTo>
                    <a:pt x="3963035" y="34417"/>
                  </a:lnTo>
                  <a:close/>
                </a:path>
                <a:path w="5544820" h="575945">
                  <a:moveTo>
                    <a:pt x="3596132" y="34417"/>
                  </a:moveTo>
                  <a:lnTo>
                    <a:pt x="3607609" y="34444"/>
                  </a:lnTo>
                  <a:lnTo>
                    <a:pt x="3617849" y="34544"/>
                  </a:lnTo>
                  <a:lnTo>
                    <a:pt x="3626850" y="34738"/>
                  </a:lnTo>
                  <a:lnTo>
                    <a:pt x="3634613" y="35051"/>
                  </a:lnTo>
                  <a:lnTo>
                    <a:pt x="3644138" y="35433"/>
                  </a:lnTo>
                  <a:lnTo>
                    <a:pt x="3651630" y="36322"/>
                  </a:lnTo>
                  <a:lnTo>
                    <a:pt x="3656838" y="37846"/>
                  </a:lnTo>
                  <a:lnTo>
                    <a:pt x="3662172" y="39370"/>
                  </a:lnTo>
                  <a:lnTo>
                    <a:pt x="3674237" y="56896"/>
                  </a:lnTo>
                  <a:lnTo>
                    <a:pt x="3837940" y="526288"/>
                  </a:lnTo>
                  <a:lnTo>
                    <a:pt x="3841242" y="536194"/>
                  </a:lnTo>
                  <a:lnTo>
                    <a:pt x="3843274" y="543941"/>
                  </a:lnTo>
                  <a:lnTo>
                    <a:pt x="3844163" y="549656"/>
                  </a:lnTo>
                  <a:lnTo>
                    <a:pt x="3844925" y="555371"/>
                  </a:lnTo>
                  <a:lnTo>
                    <a:pt x="3843909" y="559689"/>
                  </a:lnTo>
                  <a:lnTo>
                    <a:pt x="3802838" y="568888"/>
                  </a:lnTo>
                  <a:lnTo>
                    <a:pt x="3793363" y="568960"/>
                  </a:lnTo>
                  <a:lnTo>
                    <a:pt x="3783532" y="568914"/>
                  </a:lnTo>
                  <a:lnTo>
                    <a:pt x="3743071" y="565785"/>
                  </a:lnTo>
                  <a:lnTo>
                    <a:pt x="3739007" y="564642"/>
                  </a:lnTo>
                  <a:lnTo>
                    <a:pt x="3736086" y="562864"/>
                  </a:lnTo>
                  <a:lnTo>
                    <a:pt x="3734435" y="560705"/>
                  </a:lnTo>
                  <a:lnTo>
                    <a:pt x="3732784" y="558546"/>
                  </a:lnTo>
                  <a:lnTo>
                    <a:pt x="3731514" y="555625"/>
                  </a:lnTo>
                  <a:lnTo>
                    <a:pt x="3730371" y="552069"/>
                  </a:lnTo>
                  <a:lnTo>
                    <a:pt x="3694811" y="445643"/>
                  </a:lnTo>
                  <a:lnTo>
                    <a:pt x="3495802" y="445643"/>
                  </a:lnTo>
                  <a:lnTo>
                    <a:pt x="3462274" y="549275"/>
                  </a:lnTo>
                  <a:lnTo>
                    <a:pt x="3461130" y="553085"/>
                  </a:lnTo>
                  <a:lnTo>
                    <a:pt x="3459734" y="556260"/>
                  </a:lnTo>
                  <a:lnTo>
                    <a:pt x="3420094" y="568706"/>
                  </a:lnTo>
                  <a:lnTo>
                    <a:pt x="3404108" y="568960"/>
                  </a:lnTo>
                  <a:lnTo>
                    <a:pt x="3395253" y="568868"/>
                  </a:lnTo>
                  <a:lnTo>
                    <a:pt x="3357245" y="558546"/>
                  </a:lnTo>
                  <a:lnTo>
                    <a:pt x="3356229" y="554101"/>
                  </a:lnTo>
                  <a:lnTo>
                    <a:pt x="3357118" y="548386"/>
                  </a:lnTo>
                  <a:lnTo>
                    <a:pt x="3357879" y="542671"/>
                  </a:lnTo>
                  <a:lnTo>
                    <a:pt x="3526536" y="55625"/>
                  </a:lnTo>
                  <a:lnTo>
                    <a:pt x="3532251" y="44450"/>
                  </a:lnTo>
                  <a:lnTo>
                    <a:pt x="3534410" y="41529"/>
                  </a:lnTo>
                  <a:lnTo>
                    <a:pt x="3562604" y="35051"/>
                  </a:lnTo>
                  <a:lnTo>
                    <a:pt x="3569414" y="34738"/>
                  </a:lnTo>
                  <a:lnTo>
                    <a:pt x="3577272" y="34544"/>
                  </a:lnTo>
                  <a:lnTo>
                    <a:pt x="3586178" y="34444"/>
                  </a:lnTo>
                  <a:lnTo>
                    <a:pt x="3596132" y="34417"/>
                  </a:lnTo>
                  <a:close/>
                </a:path>
                <a:path w="5544820" h="575945">
                  <a:moveTo>
                    <a:pt x="2181860" y="34417"/>
                  </a:moveTo>
                  <a:lnTo>
                    <a:pt x="2220341" y="37084"/>
                  </a:lnTo>
                  <a:lnTo>
                    <a:pt x="2224405" y="38481"/>
                  </a:lnTo>
                  <a:lnTo>
                    <a:pt x="2228469" y="39878"/>
                  </a:lnTo>
                  <a:lnTo>
                    <a:pt x="2231390" y="41529"/>
                  </a:lnTo>
                  <a:lnTo>
                    <a:pt x="2233041" y="43561"/>
                  </a:lnTo>
                  <a:lnTo>
                    <a:pt x="2234692" y="45593"/>
                  </a:lnTo>
                  <a:lnTo>
                    <a:pt x="2235454" y="48006"/>
                  </a:lnTo>
                  <a:lnTo>
                    <a:pt x="2235454" y="50800"/>
                  </a:lnTo>
                  <a:lnTo>
                    <a:pt x="2235454" y="331470"/>
                  </a:lnTo>
                  <a:lnTo>
                    <a:pt x="2234533" y="373888"/>
                  </a:lnTo>
                  <a:lnTo>
                    <a:pt x="2233803" y="387985"/>
                  </a:lnTo>
                  <a:lnTo>
                    <a:pt x="2234692" y="387985"/>
                  </a:lnTo>
                  <a:lnTo>
                    <a:pt x="2257599" y="349996"/>
                  </a:lnTo>
                  <a:lnTo>
                    <a:pt x="2274316" y="324993"/>
                  </a:lnTo>
                  <a:lnTo>
                    <a:pt x="2458466" y="50292"/>
                  </a:lnTo>
                  <a:lnTo>
                    <a:pt x="2460371" y="47625"/>
                  </a:lnTo>
                  <a:lnTo>
                    <a:pt x="2462530" y="45212"/>
                  </a:lnTo>
                  <a:lnTo>
                    <a:pt x="2464689" y="43180"/>
                  </a:lnTo>
                  <a:lnTo>
                    <a:pt x="2466848" y="41148"/>
                  </a:lnTo>
                  <a:lnTo>
                    <a:pt x="2469769" y="39370"/>
                  </a:lnTo>
                  <a:lnTo>
                    <a:pt x="2473452" y="38100"/>
                  </a:lnTo>
                  <a:lnTo>
                    <a:pt x="2477135" y="36703"/>
                  </a:lnTo>
                  <a:lnTo>
                    <a:pt x="2481707" y="35687"/>
                  </a:lnTo>
                  <a:lnTo>
                    <a:pt x="2487168" y="35179"/>
                  </a:lnTo>
                  <a:lnTo>
                    <a:pt x="2492629" y="34671"/>
                  </a:lnTo>
                  <a:lnTo>
                    <a:pt x="2499614" y="34417"/>
                  </a:lnTo>
                  <a:lnTo>
                    <a:pt x="2507996" y="34417"/>
                  </a:lnTo>
                  <a:lnTo>
                    <a:pt x="2518410" y="34417"/>
                  </a:lnTo>
                  <a:lnTo>
                    <a:pt x="2526792" y="34671"/>
                  </a:lnTo>
                  <a:lnTo>
                    <a:pt x="2533269" y="35433"/>
                  </a:lnTo>
                  <a:lnTo>
                    <a:pt x="2539619" y="36068"/>
                  </a:lnTo>
                  <a:lnTo>
                    <a:pt x="2544699" y="37084"/>
                  </a:lnTo>
                  <a:lnTo>
                    <a:pt x="2548509" y="38481"/>
                  </a:lnTo>
                  <a:lnTo>
                    <a:pt x="2552319" y="39878"/>
                  </a:lnTo>
                  <a:lnTo>
                    <a:pt x="2554986" y="41529"/>
                  </a:lnTo>
                  <a:lnTo>
                    <a:pt x="2556510" y="43561"/>
                  </a:lnTo>
                  <a:lnTo>
                    <a:pt x="2558034" y="45593"/>
                  </a:lnTo>
                  <a:lnTo>
                    <a:pt x="2558796" y="48133"/>
                  </a:lnTo>
                  <a:lnTo>
                    <a:pt x="2558796" y="51181"/>
                  </a:lnTo>
                  <a:lnTo>
                    <a:pt x="2558796" y="552577"/>
                  </a:lnTo>
                  <a:lnTo>
                    <a:pt x="2558796" y="555244"/>
                  </a:lnTo>
                  <a:lnTo>
                    <a:pt x="2557907" y="557657"/>
                  </a:lnTo>
                  <a:lnTo>
                    <a:pt x="2556129" y="559689"/>
                  </a:lnTo>
                  <a:lnTo>
                    <a:pt x="2554351" y="561721"/>
                  </a:lnTo>
                  <a:lnTo>
                    <a:pt x="2551430" y="563499"/>
                  </a:lnTo>
                  <a:lnTo>
                    <a:pt x="2547366" y="564769"/>
                  </a:lnTo>
                  <a:lnTo>
                    <a:pt x="2543175" y="566166"/>
                  </a:lnTo>
                  <a:lnTo>
                    <a:pt x="2504821" y="568960"/>
                  </a:lnTo>
                  <a:lnTo>
                    <a:pt x="2497341" y="568888"/>
                  </a:lnTo>
                  <a:lnTo>
                    <a:pt x="2462403" y="564769"/>
                  </a:lnTo>
                  <a:lnTo>
                    <a:pt x="2458466" y="563499"/>
                  </a:lnTo>
                  <a:lnTo>
                    <a:pt x="2455672" y="561721"/>
                  </a:lnTo>
                  <a:lnTo>
                    <a:pt x="2454021" y="559689"/>
                  </a:lnTo>
                  <a:lnTo>
                    <a:pt x="2452370" y="557657"/>
                  </a:lnTo>
                  <a:lnTo>
                    <a:pt x="2451608" y="555244"/>
                  </a:lnTo>
                  <a:lnTo>
                    <a:pt x="2451608" y="552577"/>
                  </a:lnTo>
                  <a:lnTo>
                    <a:pt x="2451608" y="273431"/>
                  </a:lnTo>
                  <a:lnTo>
                    <a:pt x="2452203" y="234636"/>
                  </a:lnTo>
                  <a:lnTo>
                    <a:pt x="2453132" y="214884"/>
                  </a:lnTo>
                  <a:lnTo>
                    <a:pt x="2452370" y="214884"/>
                  </a:lnTo>
                  <a:lnTo>
                    <a:pt x="2450211" y="218694"/>
                  </a:lnTo>
                  <a:lnTo>
                    <a:pt x="2447544" y="223138"/>
                  </a:lnTo>
                  <a:lnTo>
                    <a:pt x="2444623" y="228219"/>
                  </a:lnTo>
                  <a:lnTo>
                    <a:pt x="2441575" y="233172"/>
                  </a:lnTo>
                  <a:lnTo>
                    <a:pt x="2438400" y="238506"/>
                  </a:lnTo>
                  <a:lnTo>
                    <a:pt x="2434971" y="244094"/>
                  </a:lnTo>
                  <a:lnTo>
                    <a:pt x="2412619" y="278257"/>
                  </a:lnTo>
                  <a:lnTo>
                    <a:pt x="2228469" y="552958"/>
                  </a:lnTo>
                  <a:lnTo>
                    <a:pt x="2212721" y="565785"/>
                  </a:lnTo>
                  <a:lnTo>
                    <a:pt x="2209038" y="567055"/>
                  </a:lnTo>
                  <a:lnTo>
                    <a:pt x="2204593" y="567817"/>
                  </a:lnTo>
                  <a:lnTo>
                    <a:pt x="2199259" y="568325"/>
                  </a:lnTo>
                  <a:lnTo>
                    <a:pt x="2193925" y="568706"/>
                  </a:lnTo>
                  <a:lnTo>
                    <a:pt x="2187067" y="568960"/>
                  </a:lnTo>
                  <a:lnTo>
                    <a:pt x="2178558" y="568960"/>
                  </a:lnTo>
                  <a:lnTo>
                    <a:pt x="2137410" y="564769"/>
                  </a:lnTo>
                  <a:lnTo>
                    <a:pt x="2133727" y="563499"/>
                  </a:lnTo>
                  <a:lnTo>
                    <a:pt x="2131187" y="561721"/>
                  </a:lnTo>
                  <a:lnTo>
                    <a:pt x="2129917" y="559435"/>
                  </a:lnTo>
                  <a:lnTo>
                    <a:pt x="2128520" y="557276"/>
                  </a:lnTo>
                  <a:lnTo>
                    <a:pt x="2127758" y="554736"/>
                  </a:lnTo>
                  <a:lnTo>
                    <a:pt x="2127758" y="551688"/>
                  </a:lnTo>
                  <a:lnTo>
                    <a:pt x="2127758" y="50800"/>
                  </a:lnTo>
                  <a:lnTo>
                    <a:pt x="2127758" y="48006"/>
                  </a:lnTo>
                  <a:lnTo>
                    <a:pt x="2128647" y="45593"/>
                  </a:lnTo>
                  <a:lnTo>
                    <a:pt x="2167636" y="34639"/>
                  </a:lnTo>
                  <a:lnTo>
                    <a:pt x="2174402" y="34468"/>
                  </a:lnTo>
                  <a:lnTo>
                    <a:pt x="2181860" y="34417"/>
                  </a:lnTo>
                  <a:close/>
                </a:path>
                <a:path w="5544820" h="575945">
                  <a:moveTo>
                    <a:pt x="1648460" y="34417"/>
                  </a:moveTo>
                  <a:lnTo>
                    <a:pt x="1686941" y="37464"/>
                  </a:lnTo>
                  <a:lnTo>
                    <a:pt x="1691005" y="38862"/>
                  </a:lnTo>
                  <a:lnTo>
                    <a:pt x="1695069" y="40259"/>
                  </a:lnTo>
                  <a:lnTo>
                    <a:pt x="1697990" y="42037"/>
                  </a:lnTo>
                  <a:lnTo>
                    <a:pt x="1699641" y="44196"/>
                  </a:lnTo>
                  <a:lnTo>
                    <a:pt x="1701292" y="46355"/>
                  </a:lnTo>
                  <a:lnTo>
                    <a:pt x="1702054" y="48895"/>
                  </a:lnTo>
                  <a:lnTo>
                    <a:pt x="1702054" y="51562"/>
                  </a:lnTo>
                  <a:lnTo>
                    <a:pt x="1702054" y="245999"/>
                  </a:lnTo>
                  <a:lnTo>
                    <a:pt x="1900174" y="245999"/>
                  </a:lnTo>
                  <a:lnTo>
                    <a:pt x="1900174" y="51562"/>
                  </a:lnTo>
                  <a:lnTo>
                    <a:pt x="1900174" y="48895"/>
                  </a:lnTo>
                  <a:lnTo>
                    <a:pt x="1901063" y="46355"/>
                  </a:lnTo>
                  <a:lnTo>
                    <a:pt x="1902841" y="44196"/>
                  </a:lnTo>
                  <a:lnTo>
                    <a:pt x="1904619" y="42037"/>
                  </a:lnTo>
                  <a:lnTo>
                    <a:pt x="1946503" y="34488"/>
                  </a:lnTo>
                  <a:lnTo>
                    <a:pt x="1954149" y="34417"/>
                  </a:lnTo>
                  <a:lnTo>
                    <a:pt x="1961606" y="34488"/>
                  </a:lnTo>
                  <a:lnTo>
                    <a:pt x="2000377" y="40259"/>
                  </a:lnTo>
                  <a:lnTo>
                    <a:pt x="2007743" y="48895"/>
                  </a:lnTo>
                  <a:lnTo>
                    <a:pt x="2007743" y="51562"/>
                  </a:lnTo>
                  <a:lnTo>
                    <a:pt x="2007743" y="551688"/>
                  </a:lnTo>
                  <a:lnTo>
                    <a:pt x="2007743" y="554482"/>
                  </a:lnTo>
                  <a:lnTo>
                    <a:pt x="2006854" y="556895"/>
                  </a:lnTo>
                  <a:lnTo>
                    <a:pt x="1968373" y="568610"/>
                  </a:lnTo>
                  <a:lnTo>
                    <a:pt x="1954149" y="568960"/>
                  </a:lnTo>
                  <a:lnTo>
                    <a:pt x="1946503" y="568868"/>
                  </a:lnTo>
                  <a:lnTo>
                    <a:pt x="1907413" y="562991"/>
                  </a:lnTo>
                  <a:lnTo>
                    <a:pt x="1902841" y="559054"/>
                  </a:lnTo>
                  <a:lnTo>
                    <a:pt x="1901063" y="556895"/>
                  </a:lnTo>
                  <a:lnTo>
                    <a:pt x="1900174" y="554482"/>
                  </a:lnTo>
                  <a:lnTo>
                    <a:pt x="1900174" y="551688"/>
                  </a:lnTo>
                  <a:lnTo>
                    <a:pt x="1900174" y="337693"/>
                  </a:lnTo>
                  <a:lnTo>
                    <a:pt x="1702054" y="337693"/>
                  </a:lnTo>
                  <a:lnTo>
                    <a:pt x="1702054" y="551688"/>
                  </a:lnTo>
                  <a:lnTo>
                    <a:pt x="1702054" y="554482"/>
                  </a:lnTo>
                  <a:lnTo>
                    <a:pt x="1701292" y="556895"/>
                  </a:lnTo>
                  <a:lnTo>
                    <a:pt x="1699641" y="559054"/>
                  </a:lnTo>
                  <a:lnTo>
                    <a:pt x="1697990" y="561213"/>
                  </a:lnTo>
                  <a:lnTo>
                    <a:pt x="1656083" y="568868"/>
                  </a:lnTo>
                  <a:lnTo>
                    <a:pt x="1648460" y="568960"/>
                  </a:lnTo>
                  <a:lnTo>
                    <a:pt x="1640980" y="568868"/>
                  </a:lnTo>
                  <a:lnTo>
                    <a:pt x="1605915" y="564388"/>
                  </a:lnTo>
                  <a:lnTo>
                    <a:pt x="1601724" y="562991"/>
                  </a:lnTo>
                  <a:lnTo>
                    <a:pt x="1598803" y="561213"/>
                  </a:lnTo>
                  <a:lnTo>
                    <a:pt x="1597025" y="559054"/>
                  </a:lnTo>
                  <a:lnTo>
                    <a:pt x="1595247" y="556895"/>
                  </a:lnTo>
                  <a:lnTo>
                    <a:pt x="1594358" y="554482"/>
                  </a:lnTo>
                  <a:lnTo>
                    <a:pt x="1594358" y="551688"/>
                  </a:lnTo>
                  <a:lnTo>
                    <a:pt x="1594358" y="51562"/>
                  </a:lnTo>
                  <a:lnTo>
                    <a:pt x="1594358" y="48895"/>
                  </a:lnTo>
                  <a:lnTo>
                    <a:pt x="1595247" y="46355"/>
                  </a:lnTo>
                  <a:lnTo>
                    <a:pt x="1597025" y="44196"/>
                  </a:lnTo>
                  <a:lnTo>
                    <a:pt x="1598803" y="42037"/>
                  </a:lnTo>
                  <a:lnTo>
                    <a:pt x="1601724" y="40259"/>
                  </a:lnTo>
                  <a:lnTo>
                    <a:pt x="1605915" y="38862"/>
                  </a:lnTo>
                  <a:lnTo>
                    <a:pt x="1609979" y="37464"/>
                  </a:lnTo>
                  <a:lnTo>
                    <a:pt x="1640980" y="34488"/>
                  </a:lnTo>
                  <a:lnTo>
                    <a:pt x="1648460" y="34417"/>
                  </a:lnTo>
                  <a:close/>
                </a:path>
                <a:path w="5544820" h="575945">
                  <a:moveTo>
                    <a:pt x="614807" y="34417"/>
                  </a:moveTo>
                  <a:lnTo>
                    <a:pt x="626284" y="34444"/>
                  </a:lnTo>
                  <a:lnTo>
                    <a:pt x="636524" y="34544"/>
                  </a:lnTo>
                  <a:lnTo>
                    <a:pt x="645525" y="34738"/>
                  </a:lnTo>
                  <a:lnTo>
                    <a:pt x="653288" y="35051"/>
                  </a:lnTo>
                  <a:lnTo>
                    <a:pt x="662813" y="35433"/>
                  </a:lnTo>
                  <a:lnTo>
                    <a:pt x="670306" y="36322"/>
                  </a:lnTo>
                  <a:lnTo>
                    <a:pt x="675513" y="37846"/>
                  </a:lnTo>
                  <a:lnTo>
                    <a:pt x="680847" y="39370"/>
                  </a:lnTo>
                  <a:lnTo>
                    <a:pt x="692912" y="56896"/>
                  </a:lnTo>
                  <a:lnTo>
                    <a:pt x="856615" y="526288"/>
                  </a:lnTo>
                  <a:lnTo>
                    <a:pt x="859917" y="536194"/>
                  </a:lnTo>
                  <a:lnTo>
                    <a:pt x="861949" y="543941"/>
                  </a:lnTo>
                  <a:lnTo>
                    <a:pt x="862838" y="549656"/>
                  </a:lnTo>
                  <a:lnTo>
                    <a:pt x="863600" y="555371"/>
                  </a:lnTo>
                  <a:lnTo>
                    <a:pt x="862584" y="559689"/>
                  </a:lnTo>
                  <a:lnTo>
                    <a:pt x="821513" y="568888"/>
                  </a:lnTo>
                  <a:lnTo>
                    <a:pt x="812038" y="568960"/>
                  </a:lnTo>
                  <a:lnTo>
                    <a:pt x="802207" y="568914"/>
                  </a:lnTo>
                  <a:lnTo>
                    <a:pt x="761746" y="565785"/>
                  </a:lnTo>
                  <a:lnTo>
                    <a:pt x="757682" y="564642"/>
                  </a:lnTo>
                  <a:lnTo>
                    <a:pt x="754761" y="562864"/>
                  </a:lnTo>
                  <a:lnTo>
                    <a:pt x="753110" y="560705"/>
                  </a:lnTo>
                  <a:lnTo>
                    <a:pt x="751459" y="558546"/>
                  </a:lnTo>
                  <a:lnTo>
                    <a:pt x="750189" y="555625"/>
                  </a:lnTo>
                  <a:lnTo>
                    <a:pt x="749046" y="552069"/>
                  </a:lnTo>
                  <a:lnTo>
                    <a:pt x="713486" y="445643"/>
                  </a:lnTo>
                  <a:lnTo>
                    <a:pt x="514477" y="445643"/>
                  </a:lnTo>
                  <a:lnTo>
                    <a:pt x="480949" y="549275"/>
                  </a:lnTo>
                  <a:lnTo>
                    <a:pt x="479806" y="553085"/>
                  </a:lnTo>
                  <a:lnTo>
                    <a:pt x="478409" y="556260"/>
                  </a:lnTo>
                  <a:lnTo>
                    <a:pt x="438769" y="568706"/>
                  </a:lnTo>
                  <a:lnTo>
                    <a:pt x="422783" y="568960"/>
                  </a:lnTo>
                  <a:lnTo>
                    <a:pt x="413928" y="568868"/>
                  </a:lnTo>
                  <a:lnTo>
                    <a:pt x="375920" y="558546"/>
                  </a:lnTo>
                  <a:lnTo>
                    <a:pt x="374904" y="554101"/>
                  </a:lnTo>
                  <a:lnTo>
                    <a:pt x="375793" y="548386"/>
                  </a:lnTo>
                  <a:lnTo>
                    <a:pt x="376555" y="542671"/>
                  </a:lnTo>
                  <a:lnTo>
                    <a:pt x="545211" y="55625"/>
                  </a:lnTo>
                  <a:lnTo>
                    <a:pt x="550926" y="44450"/>
                  </a:lnTo>
                  <a:lnTo>
                    <a:pt x="553085" y="41529"/>
                  </a:lnTo>
                  <a:lnTo>
                    <a:pt x="581279" y="35051"/>
                  </a:lnTo>
                  <a:lnTo>
                    <a:pt x="588089" y="34738"/>
                  </a:lnTo>
                  <a:lnTo>
                    <a:pt x="595947" y="34544"/>
                  </a:lnTo>
                  <a:lnTo>
                    <a:pt x="604853" y="34444"/>
                  </a:lnTo>
                  <a:lnTo>
                    <a:pt x="614807" y="34417"/>
                  </a:lnTo>
                  <a:close/>
                </a:path>
                <a:path w="5544820" h="575945">
                  <a:moveTo>
                    <a:pt x="164973" y="27432"/>
                  </a:moveTo>
                  <a:lnTo>
                    <a:pt x="204787" y="29702"/>
                  </a:lnTo>
                  <a:lnTo>
                    <a:pt x="254436" y="41425"/>
                  </a:lnTo>
                  <a:lnTo>
                    <a:pt x="292227" y="62357"/>
                  </a:lnTo>
                  <a:lnTo>
                    <a:pt x="318123" y="92253"/>
                  </a:lnTo>
                  <a:lnTo>
                    <a:pt x="332105" y="130714"/>
                  </a:lnTo>
                  <a:lnTo>
                    <a:pt x="334772" y="160909"/>
                  </a:lnTo>
                  <a:lnTo>
                    <a:pt x="334341" y="173293"/>
                  </a:lnTo>
                  <a:lnTo>
                    <a:pt x="323977" y="217231"/>
                  </a:lnTo>
                  <a:lnTo>
                    <a:pt x="301208" y="251636"/>
                  </a:lnTo>
                  <a:lnTo>
                    <a:pt x="268122" y="275814"/>
                  </a:lnTo>
                  <a:lnTo>
                    <a:pt x="237744" y="286512"/>
                  </a:lnTo>
                  <a:lnTo>
                    <a:pt x="237744" y="287274"/>
                  </a:lnTo>
                  <a:lnTo>
                    <a:pt x="283464" y="300989"/>
                  </a:lnTo>
                  <a:lnTo>
                    <a:pt x="318770" y="328675"/>
                  </a:lnTo>
                  <a:lnTo>
                    <a:pt x="341757" y="366903"/>
                  </a:lnTo>
                  <a:lnTo>
                    <a:pt x="349885" y="413004"/>
                  </a:lnTo>
                  <a:lnTo>
                    <a:pt x="348952" y="432431"/>
                  </a:lnTo>
                  <a:lnTo>
                    <a:pt x="334772" y="483616"/>
                  </a:lnTo>
                  <a:lnTo>
                    <a:pt x="304803" y="523763"/>
                  </a:lnTo>
                  <a:lnTo>
                    <a:pt x="260826" y="552783"/>
                  </a:lnTo>
                  <a:lnTo>
                    <a:pt x="224536" y="565658"/>
                  </a:lnTo>
                  <a:lnTo>
                    <a:pt x="183276" y="573262"/>
                  </a:lnTo>
                  <a:lnTo>
                    <a:pt x="137922" y="575818"/>
                  </a:lnTo>
                  <a:lnTo>
                    <a:pt x="125061" y="575599"/>
                  </a:lnTo>
                  <a:lnTo>
                    <a:pt x="79194" y="570206"/>
                  </a:lnTo>
                  <a:lnTo>
                    <a:pt x="37179" y="557482"/>
                  </a:lnTo>
                  <a:lnTo>
                    <a:pt x="4318" y="533654"/>
                  </a:lnTo>
                  <a:lnTo>
                    <a:pt x="635" y="508762"/>
                  </a:lnTo>
                  <a:lnTo>
                    <a:pt x="321" y="503310"/>
                  </a:lnTo>
                  <a:lnTo>
                    <a:pt x="127" y="497252"/>
                  </a:lnTo>
                  <a:lnTo>
                    <a:pt x="27" y="490599"/>
                  </a:lnTo>
                  <a:lnTo>
                    <a:pt x="0" y="483362"/>
                  </a:lnTo>
                  <a:lnTo>
                    <a:pt x="0" y="471932"/>
                  </a:lnTo>
                  <a:lnTo>
                    <a:pt x="1016" y="464185"/>
                  </a:lnTo>
                  <a:lnTo>
                    <a:pt x="3048" y="460248"/>
                  </a:lnTo>
                  <a:lnTo>
                    <a:pt x="5080" y="456311"/>
                  </a:lnTo>
                  <a:lnTo>
                    <a:pt x="8128" y="454279"/>
                  </a:lnTo>
                  <a:lnTo>
                    <a:pt x="12319" y="454279"/>
                  </a:lnTo>
                  <a:lnTo>
                    <a:pt x="15494" y="454279"/>
                  </a:lnTo>
                  <a:lnTo>
                    <a:pt x="20193" y="456057"/>
                  </a:lnTo>
                  <a:lnTo>
                    <a:pt x="26162" y="459359"/>
                  </a:lnTo>
                  <a:lnTo>
                    <a:pt x="30968" y="462024"/>
                  </a:lnTo>
                  <a:lnTo>
                    <a:pt x="36417" y="464867"/>
                  </a:lnTo>
                  <a:lnTo>
                    <a:pt x="73223" y="480240"/>
                  </a:lnTo>
                  <a:lnTo>
                    <a:pt x="116020" y="487981"/>
                  </a:lnTo>
                  <a:lnTo>
                    <a:pt x="128905" y="488315"/>
                  </a:lnTo>
                  <a:lnTo>
                    <a:pt x="139694" y="487981"/>
                  </a:lnTo>
                  <a:lnTo>
                    <a:pt x="177657" y="480030"/>
                  </a:lnTo>
                  <a:lnTo>
                    <a:pt x="210566" y="457009"/>
                  </a:lnTo>
                  <a:lnTo>
                    <a:pt x="225502" y="421957"/>
                  </a:lnTo>
                  <a:lnTo>
                    <a:pt x="225933" y="413766"/>
                  </a:lnTo>
                  <a:lnTo>
                    <a:pt x="225530" y="404764"/>
                  </a:lnTo>
                  <a:lnTo>
                    <a:pt x="211439" y="367029"/>
                  </a:lnTo>
                  <a:lnTo>
                    <a:pt x="175410" y="342921"/>
                  </a:lnTo>
                  <a:lnTo>
                    <a:pt x="129797" y="334726"/>
                  </a:lnTo>
                  <a:lnTo>
                    <a:pt x="115824" y="334391"/>
                  </a:lnTo>
                  <a:lnTo>
                    <a:pt x="59690" y="334391"/>
                  </a:lnTo>
                  <a:lnTo>
                    <a:pt x="55626" y="334391"/>
                  </a:lnTo>
                  <a:lnTo>
                    <a:pt x="52324" y="333883"/>
                  </a:lnTo>
                  <a:lnTo>
                    <a:pt x="49911" y="332739"/>
                  </a:lnTo>
                  <a:lnTo>
                    <a:pt x="47498" y="331597"/>
                  </a:lnTo>
                  <a:lnTo>
                    <a:pt x="41148" y="314071"/>
                  </a:lnTo>
                  <a:lnTo>
                    <a:pt x="40767" y="308863"/>
                  </a:lnTo>
                  <a:lnTo>
                    <a:pt x="40513" y="301751"/>
                  </a:lnTo>
                  <a:lnTo>
                    <a:pt x="40513" y="292988"/>
                  </a:lnTo>
                  <a:lnTo>
                    <a:pt x="40513" y="285114"/>
                  </a:lnTo>
                  <a:lnTo>
                    <a:pt x="44450" y="261493"/>
                  </a:lnTo>
                  <a:lnTo>
                    <a:pt x="45847" y="258572"/>
                  </a:lnTo>
                  <a:lnTo>
                    <a:pt x="47752" y="256412"/>
                  </a:lnTo>
                  <a:lnTo>
                    <a:pt x="50165" y="255143"/>
                  </a:lnTo>
                  <a:lnTo>
                    <a:pt x="52451" y="254000"/>
                  </a:lnTo>
                  <a:lnTo>
                    <a:pt x="55245" y="253364"/>
                  </a:lnTo>
                  <a:lnTo>
                    <a:pt x="58547" y="253364"/>
                  </a:lnTo>
                  <a:lnTo>
                    <a:pt x="115443" y="253364"/>
                  </a:lnTo>
                  <a:lnTo>
                    <a:pt x="159639" y="248412"/>
                  </a:lnTo>
                  <a:lnTo>
                    <a:pt x="197790" y="228836"/>
                  </a:lnTo>
                  <a:lnTo>
                    <a:pt x="217757" y="187848"/>
                  </a:lnTo>
                  <a:lnTo>
                    <a:pt x="218186" y="179324"/>
                  </a:lnTo>
                  <a:lnTo>
                    <a:pt x="217878" y="172061"/>
                  </a:lnTo>
                  <a:lnTo>
                    <a:pt x="198882" y="131572"/>
                  </a:lnTo>
                  <a:lnTo>
                    <a:pt x="157337" y="114950"/>
                  </a:lnTo>
                  <a:lnTo>
                    <a:pt x="137922" y="113792"/>
                  </a:lnTo>
                  <a:lnTo>
                    <a:pt x="125944" y="114125"/>
                  </a:lnTo>
                  <a:lnTo>
                    <a:pt x="84226" y="121840"/>
                  </a:lnTo>
                  <a:lnTo>
                    <a:pt x="46148" y="136540"/>
                  </a:lnTo>
                  <a:lnTo>
                    <a:pt x="28321" y="145923"/>
                  </a:lnTo>
                  <a:lnTo>
                    <a:pt x="23368" y="147700"/>
                  </a:lnTo>
                  <a:lnTo>
                    <a:pt x="20066" y="147700"/>
                  </a:lnTo>
                  <a:lnTo>
                    <a:pt x="18161" y="147700"/>
                  </a:lnTo>
                  <a:lnTo>
                    <a:pt x="16510" y="147193"/>
                  </a:lnTo>
                  <a:lnTo>
                    <a:pt x="8636" y="117221"/>
                  </a:lnTo>
                  <a:lnTo>
                    <a:pt x="8636" y="109220"/>
                  </a:lnTo>
                  <a:lnTo>
                    <a:pt x="8636" y="103886"/>
                  </a:lnTo>
                  <a:lnTo>
                    <a:pt x="10668" y="81407"/>
                  </a:lnTo>
                  <a:lnTo>
                    <a:pt x="11430" y="77597"/>
                  </a:lnTo>
                  <a:lnTo>
                    <a:pt x="44872" y="49188"/>
                  </a:lnTo>
                  <a:lnTo>
                    <a:pt x="90836" y="35210"/>
                  </a:lnTo>
                  <a:lnTo>
                    <a:pt x="138668" y="28368"/>
                  </a:lnTo>
                  <a:lnTo>
                    <a:pt x="151636" y="27668"/>
                  </a:lnTo>
                  <a:lnTo>
                    <a:pt x="164973" y="27432"/>
                  </a:lnTo>
                  <a:close/>
                </a:path>
                <a:path w="5544820" h="575945">
                  <a:moveTo>
                    <a:pt x="5489067" y="0"/>
                  </a:moveTo>
                  <a:lnTo>
                    <a:pt x="5528818" y="3810"/>
                  </a:lnTo>
                  <a:lnTo>
                    <a:pt x="5533009" y="5587"/>
                  </a:lnTo>
                  <a:lnTo>
                    <a:pt x="5537200" y="7238"/>
                  </a:lnTo>
                  <a:lnTo>
                    <a:pt x="5540248" y="9525"/>
                  </a:lnTo>
                  <a:lnTo>
                    <a:pt x="5542026" y="12064"/>
                  </a:lnTo>
                  <a:lnTo>
                    <a:pt x="5543804" y="14732"/>
                  </a:lnTo>
                  <a:lnTo>
                    <a:pt x="5544693" y="17780"/>
                  </a:lnTo>
                  <a:lnTo>
                    <a:pt x="5544693" y="21336"/>
                  </a:lnTo>
                  <a:lnTo>
                    <a:pt x="5534025" y="392938"/>
                  </a:lnTo>
                  <a:lnTo>
                    <a:pt x="5524373" y="405764"/>
                  </a:lnTo>
                  <a:lnTo>
                    <a:pt x="5521071" y="407288"/>
                  </a:lnTo>
                  <a:lnTo>
                    <a:pt x="5516372" y="408432"/>
                  </a:lnTo>
                  <a:lnTo>
                    <a:pt x="5510530" y="409321"/>
                  </a:lnTo>
                  <a:lnTo>
                    <a:pt x="5504688" y="410083"/>
                  </a:lnTo>
                  <a:lnTo>
                    <a:pt x="5497449" y="410463"/>
                  </a:lnTo>
                  <a:lnTo>
                    <a:pt x="5489067" y="410463"/>
                  </a:lnTo>
                  <a:lnTo>
                    <a:pt x="5480304" y="410463"/>
                  </a:lnTo>
                  <a:lnTo>
                    <a:pt x="5453634" y="405764"/>
                  </a:lnTo>
                  <a:lnTo>
                    <a:pt x="5450205" y="404241"/>
                  </a:lnTo>
                  <a:lnTo>
                    <a:pt x="5447792" y="402463"/>
                  </a:lnTo>
                  <a:lnTo>
                    <a:pt x="5446522" y="400304"/>
                  </a:lnTo>
                  <a:lnTo>
                    <a:pt x="5445125" y="398145"/>
                  </a:lnTo>
                  <a:lnTo>
                    <a:pt x="5444236" y="395605"/>
                  </a:lnTo>
                  <a:lnTo>
                    <a:pt x="5443982" y="392938"/>
                  </a:lnTo>
                  <a:lnTo>
                    <a:pt x="5433314" y="21336"/>
                  </a:lnTo>
                  <a:lnTo>
                    <a:pt x="5433314" y="17780"/>
                  </a:lnTo>
                  <a:lnTo>
                    <a:pt x="5444617" y="5080"/>
                  </a:lnTo>
                  <a:lnTo>
                    <a:pt x="5448808" y="3301"/>
                  </a:lnTo>
                  <a:lnTo>
                    <a:pt x="5481210" y="73"/>
                  </a:lnTo>
                  <a:lnTo>
                    <a:pt x="5489067" y="0"/>
                  </a:lnTo>
                  <a:close/>
                </a:path>
              </a:pathLst>
            </a:custGeom>
            <a:ln w="952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986849" y="548576"/>
            <a:ext cx="6561455" cy="358140"/>
            <a:chOff x="2986849" y="548576"/>
            <a:chExt cx="6561455" cy="3581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05819" y="566292"/>
              <a:ext cx="6541913" cy="3398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91611" y="553338"/>
              <a:ext cx="6532880" cy="33032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65655" y="732980"/>
              <a:ext cx="109600" cy="1002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57479" y="732472"/>
              <a:ext cx="109854" cy="10147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090036" y="619886"/>
              <a:ext cx="5453380" cy="135890"/>
            </a:xfrm>
            <a:custGeom>
              <a:avLst/>
              <a:gdLst/>
              <a:ahLst/>
              <a:cxnLst/>
              <a:rect l="l" t="t" r="r" b="b"/>
              <a:pathLst>
                <a:path w="5453380" h="135890">
                  <a:moveTo>
                    <a:pt x="5407660" y="0"/>
                  </a:moveTo>
                  <a:lnTo>
                    <a:pt x="5362574" y="135636"/>
                  </a:lnTo>
                  <a:lnTo>
                    <a:pt x="5452998" y="135636"/>
                  </a:lnTo>
                  <a:lnTo>
                    <a:pt x="5407914" y="0"/>
                  </a:lnTo>
                  <a:lnTo>
                    <a:pt x="5407660" y="0"/>
                  </a:lnTo>
                  <a:close/>
                </a:path>
                <a:path w="5453380" h="135890">
                  <a:moveTo>
                    <a:pt x="4236085" y="0"/>
                  </a:moveTo>
                  <a:lnTo>
                    <a:pt x="4190999" y="135636"/>
                  </a:lnTo>
                  <a:lnTo>
                    <a:pt x="4281423" y="135636"/>
                  </a:lnTo>
                  <a:lnTo>
                    <a:pt x="4236339" y="0"/>
                  </a:lnTo>
                  <a:lnTo>
                    <a:pt x="4236085" y="0"/>
                  </a:lnTo>
                  <a:close/>
                </a:path>
                <a:path w="5453380" h="135890">
                  <a:moveTo>
                    <a:pt x="45085" y="0"/>
                  </a:moveTo>
                  <a:lnTo>
                    <a:pt x="0" y="135636"/>
                  </a:lnTo>
                  <a:lnTo>
                    <a:pt x="90424" y="135636"/>
                  </a:lnTo>
                  <a:lnTo>
                    <a:pt x="45338" y="0"/>
                  </a:lnTo>
                  <a:lnTo>
                    <a:pt x="45085" y="0"/>
                  </a:lnTo>
                  <a:close/>
                </a:path>
              </a:pathLst>
            </a:custGeom>
            <a:ln w="952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33450" y="604329"/>
              <a:ext cx="95250" cy="11772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56950" y="604329"/>
              <a:ext cx="95250" cy="11772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65655" y="602805"/>
              <a:ext cx="93090" cy="9232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12214" y="601789"/>
              <a:ext cx="175387" cy="23317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02514" y="601789"/>
              <a:ext cx="175387" cy="23317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78614" y="601789"/>
              <a:ext cx="175387" cy="23317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991611" y="553338"/>
              <a:ext cx="6533515" cy="330835"/>
            </a:xfrm>
            <a:custGeom>
              <a:avLst/>
              <a:gdLst/>
              <a:ahLst/>
              <a:cxnLst/>
              <a:rect l="l" t="t" r="r" b="b"/>
              <a:pathLst>
                <a:path w="6533515" h="330834">
                  <a:moveTo>
                    <a:pt x="6363208" y="5714"/>
                  </a:moveTo>
                  <a:lnTo>
                    <a:pt x="6522465" y="5714"/>
                  </a:lnTo>
                  <a:lnTo>
                    <a:pt x="6523863" y="5714"/>
                  </a:lnTo>
                  <a:lnTo>
                    <a:pt x="6525259" y="6096"/>
                  </a:lnTo>
                  <a:lnTo>
                    <a:pt x="6526403" y="6858"/>
                  </a:lnTo>
                  <a:lnTo>
                    <a:pt x="6527546" y="7747"/>
                  </a:lnTo>
                  <a:lnTo>
                    <a:pt x="6528561" y="9144"/>
                  </a:lnTo>
                  <a:lnTo>
                    <a:pt x="6529323" y="11175"/>
                  </a:lnTo>
                  <a:lnTo>
                    <a:pt x="6530213" y="13335"/>
                  </a:lnTo>
                  <a:lnTo>
                    <a:pt x="6530721" y="15875"/>
                  </a:lnTo>
                  <a:lnTo>
                    <a:pt x="6531229" y="19176"/>
                  </a:lnTo>
                  <a:lnTo>
                    <a:pt x="6531609" y="22351"/>
                  </a:lnTo>
                  <a:lnTo>
                    <a:pt x="6531863" y="26415"/>
                  </a:lnTo>
                  <a:lnTo>
                    <a:pt x="6531863" y="31369"/>
                  </a:lnTo>
                  <a:lnTo>
                    <a:pt x="6531863" y="35940"/>
                  </a:lnTo>
                  <a:lnTo>
                    <a:pt x="6529323" y="50800"/>
                  </a:lnTo>
                  <a:lnTo>
                    <a:pt x="6528561" y="52705"/>
                  </a:lnTo>
                  <a:lnTo>
                    <a:pt x="6527546" y="54228"/>
                  </a:lnTo>
                  <a:lnTo>
                    <a:pt x="6526403" y="55118"/>
                  </a:lnTo>
                  <a:lnTo>
                    <a:pt x="6525259" y="56007"/>
                  </a:lnTo>
                  <a:lnTo>
                    <a:pt x="6523863" y="56514"/>
                  </a:lnTo>
                  <a:lnTo>
                    <a:pt x="6522465" y="56514"/>
                  </a:lnTo>
                  <a:lnTo>
                    <a:pt x="6408546" y="56514"/>
                  </a:lnTo>
                  <a:lnTo>
                    <a:pt x="6408546" y="134365"/>
                  </a:lnTo>
                  <a:lnTo>
                    <a:pt x="6504940" y="134365"/>
                  </a:lnTo>
                  <a:lnTo>
                    <a:pt x="6506463" y="134365"/>
                  </a:lnTo>
                  <a:lnTo>
                    <a:pt x="6507734" y="134747"/>
                  </a:lnTo>
                  <a:lnTo>
                    <a:pt x="6509004" y="135762"/>
                  </a:lnTo>
                  <a:lnTo>
                    <a:pt x="6510273" y="136651"/>
                  </a:lnTo>
                  <a:lnTo>
                    <a:pt x="6511290" y="138049"/>
                  </a:lnTo>
                  <a:lnTo>
                    <a:pt x="6512052" y="139953"/>
                  </a:lnTo>
                  <a:lnTo>
                    <a:pt x="6512940" y="141732"/>
                  </a:lnTo>
                  <a:lnTo>
                    <a:pt x="6513576" y="144399"/>
                  </a:lnTo>
                  <a:lnTo>
                    <a:pt x="6513957" y="147574"/>
                  </a:lnTo>
                  <a:lnTo>
                    <a:pt x="6514338" y="150749"/>
                  </a:lnTo>
                  <a:lnTo>
                    <a:pt x="6514592" y="154686"/>
                  </a:lnTo>
                  <a:lnTo>
                    <a:pt x="6514592" y="159258"/>
                  </a:lnTo>
                  <a:lnTo>
                    <a:pt x="6514592" y="163957"/>
                  </a:lnTo>
                  <a:lnTo>
                    <a:pt x="6514338" y="168021"/>
                  </a:lnTo>
                  <a:lnTo>
                    <a:pt x="6513957" y="171069"/>
                  </a:lnTo>
                  <a:lnTo>
                    <a:pt x="6513576" y="174244"/>
                  </a:lnTo>
                  <a:lnTo>
                    <a:pt x="6512940" y="176657"/>
                  </a:lnTo>
                  <a:lnTo>
                    <a:pt x="6512052" y="178562"/>
                  </a:lnTo>
                  <a:lnTo>
                    <a:pt x="6511290" y="180466"/>
                  </a:lnTo>
                  <a:lnTo>
                    <a:pt x="6510273" y="181863"/>
                  </a:lnTo>
                  <a:lnTo>
                    <a:pt x="6509004" y="182625"/>
                  </a:lnTo>
                  <a:lnTo>
                    <a:pt x="6507734" y="183514"/>
                  </a:lnTo>
                  <a:lnTo>
                    <a:pt x="6506463" y="183896"/>
                  </a:lnTo>
                  <a:lnTo>
                    <a:pt x="6504940" y="183896"/>
                  </a:lnTo>
                  <a:lnTo>
                    <a:pt x="6408546" y="183896"/>
                  </a:lnTo>
                  <a:lnTo>
                    <a:pt x="6408546" y="273812"/>
                  </a:lnTo>
                  <a:lnTo>
                    <a:pt x="6523482" y="273812"/>
                  </a:lnTo>
                  <a:lnTo>
                    <a:pt x="6524879" y="273812"/>
                  </a:lnTo>
                  <a:lnTo>
                    <a:pt x="6532371" y="287274"/>
                  </a:lnTo>
                  <a:lnTo>
                    <a:pt x="6532880" y="290449"/>
                  </a:lnTo>
                  <a:lnTo>
                    <a:pt x="6533007" y="294513"/>
                  </a:lnTo>
                  <a:lnTo>
                    <a:pt x="6533007" y="299212"/>
                  </a:lnTo>
                  <a:lnTo>
                    <a:pt x="6533007" y="304038"/>
                  </a:lnTo>
                  <a:lnTo>
                    <a:pt x="6532880" y="307975"/>
                  </a:lnTo>
                  <a:lnTo>
                    <a:pt x="6532371" y="311276"/>
                  </a:lnTo>
                  <a:lnTo>
                    <a:pt x="6531990" y="314451"/>
                  </a:lnTo>
                  <a:lnTo>
                    <a:pt x="6524879" y="324612"/>
                  </a:lnTo>
                  <a:lnTo>
                    <a:pt x="6523482" y="324612"/>
                  </a:lnTo>
                  <a:lnTo>
                    <a:pt x="6363208" y="324612"/>
                  </a:lnTo>
                  <a:lnTo>
                    <a:pt x="6357746" y="324612"/>
                  </a:lnTo>
                  <a:lnTo>
                    <a:pt x="6353174" y="323088"/>
                  </a:lnTo>
                  <a:lnTo>
                    <a:pt x="6349492" y="319786"/>
                  </a:lnTo>
                  <a:lnTo>
                    <a:pt x="6345809" y="316611"/>
                  </a:lnTo>
                  <a:lnTo>
                    <a:pt x="6344031" y="311403"/>
                  </a:lnTo>
                  <a:lnTo>
                    <a:pt x="6344031" y="304164"/>
                  </a:lnTo>
                  <a:lnTo>
                    <a:pt x="6344031" y="26162"/>
                  </a:lnTo>
                  <a:lnTo>
                    <a:pt x="6344031" y="18923"/>
                  </a:lnTo>
                  <a:lnTo>
                    <a:pt x="6345809" y="13715"/>
                  </a:lnTo>
                  <a:lnTo>
                    <a:pt x="6349492" y="10540"/>
                  </a:lnTo>
                  <a:lnTo>
                    <a:pt x="6353174" y="7238"/>
                  </a:lnTo>
                  <a:lnTo>
                    <a:pt x="6357746" y="5714"/>
                  </a:lnTo>
                  <a:lnTo>
                    <a:pt x="6363208" y="5714"/>
                  </a:lnTo>
                  <a:close/>
                </a:path>
                <a:path w="6533515" h="330834">
                  <a:moveTo>
                    <a:pt x="5134483" y="5714"/>
                  </a:moveTo>
                  <a:lnTo>
                    <a:pt x="5214620" y="5714"/>
                  </a:lnTo>
                  <a:lnTo>
                    <a:pt x="5228718" y="6024"/>
                  </a:lnTo>
                  <a:lnTo>
                    <a:pt x="5274046" y="13400"/>
                  </a:lnTo>
                  <a:lnTo>
                    <a:pt x="5310838" y="36830"/>
                  </a:lnTo>
                  <a:lnTo>
                    <a:pt x="5326794" y="76767"/>
                  </a:lnTo>
                  <a:lnTo>
                    <a:pt x="5327269" y="86740"/>
                  </a:lnTo>
                  <a:lnTo>
                    <a:pt x="5327269" y="94487"/>
                  </a:lnTo>
                  <a:lnTo>
                    <a:pt x="5326253" y="101726"/>
                  </a:lnTo>
                  <a:lnTo>
                    <a:pt x="5324220" y="108585"/>
                  </a:lnTo>
                  <a:lnTo>
                    <a:pt x="5322316" y="115443"/>
                  </a:lnTo>
                  <a:lnTo>
                    <a:pt x="5319395" y="121665"/>
                  </a:lnTo>
                  <a:lnTo>
                    <a:pt x="5315585" y="127253"/>
                  </a:lnTo>
                  <a:lnTo>
                    <a:pt x="5311902" y="132841"/>
                  </a:lnTo>
                  <a:lnTo>
                    <a:pt x="5282819" y="152400"/>
                  </a:lnTo>
                  <a:lnTo>
                    <a:pt x="5289514" y="153856"/>
                  </a:lnTo>
                  <a:lnTo>
                    <a:pt x="5323447" y="172269"/>
                  </a:lnTo>
                  <a:lnTo>
                    <a:pt x="5343405" y="206406"/>
                  </a:lnTo>
                  <a:lnTo>
                    <a:pt x="5346192" y="228981"/>
                  </a:lnTo>
                  <a:lnTo>
                    <a:pt x="5345904" y="237321"/>
                  </a:lnTo>
                  <a:lnTo>
                    <a:pt x="5332491" y="278701"/>
                  </a:lnTo>
                  <a:lnTo>
                    <a:pt x="5302994" y="306157"/>
                  </a:lnTo>
                  <a:lnTo>
                    <a:pt x="5261828" y="320998"/>
                  </a:lnTo>
                  <a:lnTo>
                    <a:pt x="5219319" y="324612"/>
                  </a:lnTo>
                  <a:lnTo>
                    <a:pt x="5134483" y="324612"/>
                  </a:lnTo>
                  <a:lnTo>
                    <a:pt x="5129021" y="324612"/>
                  </a:lnTo>
                  <a:lnTo>
                    <a:pt x="5124449" y="323088"/>
                  </a:lnTo>
                  <a:lnTo>
                    <a:pt x="5120767" y="319786"/>
                  </a:lnTo>
                  <a:lnTo>
                    <a:pt x="5117084" y="316611"/>
                  </a:lnTo>
                  <a:lnTo>
                    <a:pt x="5115306" y="311403"/>
                  </a:lnTo>
                  <a:lnTo>
                    <a:pt x="5115306" y="304164"/>
                  </a:lnTo>
                  <a:lnTo>
                    <a:pt x="5115306" y="26162"/>
                  </a:lnTo>
                  <a:lnTo>
                    <a:pt x="5115306" y="18923"/>
                  </a:lnTo>
                  <a:lnTo>
                    <a:pt x="5117084" y="13715"/>
                  </a:lnTo>
                  <a:lnTo>
                    <a:pt x="5120767" y="10540"/>
                  </a:lnTo>
                  <a:lnTo>
                    <a:pt x="5124449" y="7238"/>
                  </a:lnTo>
                  <a:lnTo>
                    <a:pt x="5129021" y="5714"/>
                  </a:lnTo>
                  <a:lnTo>
                    <a:pt x="5134483" y="5714"/>
                  </a:lnTo>
                  <a:close/>
                </a:path>
                <a:path w="6533515" h="330834">
                  <a:moveTo>
                    <a:pt x="4003674" y="5714"/>
                  </a:moveTo>
                  <a:lnTo>
                    <a:pt x="4078859" y="5714"/>
                  </a:lnTo>
                  <a:lnTo>
                    <a:pt x="4086479" y="5714"/>
                  </a:lnTo>
                  <a:lnTo>
                    <a:pt x="4093591" y="5969"/>
                  </a:lnTo>
                  <a:lnTo>
                    <a:pt x="4100448" y="6603"/>
                  </a:lnTo>
                  <a:lnTo>
                    <a:pt x="4107307" y="7112"/>
                  </a:lnTo>
                  <a:lnTo>
                    <a:pt x="4115435" y="8382"/>
                  </a:lnTo>
                  <a:lnTo>
                    <a:pt x="4153916" y="20700"/>
                  </a:lnTo>
                  <a:lnTo>
                    <a:pt x="4183842" y="46202"/>
                  </a:lnTo>
                  <a:lnTo>
                    <a:pt x="4198794" y="84026"/>
                  </a:lnTo>
                  <a:lnTo>
                    <a:pt x="4200144" y="102615"/>
                  </a:lnTo>
                  <a:lnTo>
                    <a:pt x="4199620" y="115645"/>
                  </a:lnTo>
                  <a:lnTo>
                    <a:pt x="4187094" y="160071"/>
                  </a:lnTo>
                  <a:lnTo>
                    <a:pt x="4158922" y="191680"/>
                  </a:lnTo>
                  <a:lnTo>
                    <a:pt x="4115865" y="209815"/>
                  </a:lnTo>
                  <a:lnTo>
                    <a:pt x="4073270" y="213995"/>
                  </a:lnTo>
                  <a:lnTo>
                    <a:pt x="4046601" y="213995"/>
                  </a:lnTo>
                  <a:lnTo>
                    <a:pt x="4046601" y="315722"/>
                  </a:lnTo>
                  <a:lnTo>
                    <a:pt x="4046601" y="317373"/>
                  </a:lnTo>
                  <a:lnTo>
                    <a:pt x="4046092" y="318897"/>
                  </a:lnTo>
                  <a:lnTo>
                    <a:pt x="4044949" y="320166"/>
                  </a:lnTo>
                  <a:lnTo>
                    <a:pt x="4043934" y="321563"/>
                  </a:lnTo>
                  <a:lnTo>
                    <a:pt x="4029837" y="325374"/>
                  </a:lnTo>
                  <a:lnTo>
                    <a:pt x="4025772" y="325882"/>
                  </a:lnTo>
                  <a:lnTo>
                    <a:pt x="4020439" y="326136"/>
                  </a:lnTo>
                  <a:lnTo>
                    <a:pt x="4014089" y="326136"/>
                  </a:lnTo>
                  <a:lnTo>
                    <a:pt x="4007866" y="326136"/>
                  </a:lnTo>
                  <a:lnTo>
                    <a:pt x="3983228" y="320166"/>
                  </a:lnTo>
                  <a:lnTo>
                    <a:pt x="3982212" y="318897"/>
                  </a:lnTo>
                  <a:lnTo>
                    <a:pt x="3981831" y="317373"/>
                  </a:lnTo>
                  <a:lnTo>
                    <a:pt x="3981831" y="315722"/>
                  </a:lnTo>
                  <a:lnTo>
                    <a:pt x="3981831" y="28828"/>
                  </a:lnTo>
                  <a:lnTo>
                    <a:pt x="3981831" y="21082"/>
                  </a:lnTo>
                  <a:lnTo>
                    <a:pt x="3983736" y="15366"/>
                  </a:lnTo>
                  <a:lnTo>
                    <a:pt x="3987799" y="11430"/>
                  </a:lnTo>
                  <a:lnTo>
                    <a:pt x="3991864" y="7620"/>
                  </a:lnTo>
                  <a:lnTo>
                    <a:pt x="3997197" y="5714"/>
                  </a:lnTo>
                  <a:lnTo>
                    <a:pt x="4003674" y="5714"/>
                  </a:lnTo>
                  <a:close/>
                </a:path>
                <a:path w="6533515" h="330834">
                  <a:moveTo>
                    <a:pt x="3725037" y="5714"/>
                  </a:moveTo>
                  <a:lnTo>
                    <a:pt x="3905504" y="5714"/>
                  </a:lnTo>
                  <a:lnTo>
                    <a:pt x="3907155" y="5714"/>
                  </a:lnTo>
                  <a:lnTo>
                    <a:pt x="3908552" y="6096"/>
                  </a:lnTo>
                  <a:lnTo>
                    <a:pt x="3914902" y="19176"/>
                  </a:lnTo>
                  <a:lnTo>
                    <a:pt x="3915410" y="22351"/>
                  </a:lnTo>
                  <a:lnTo>
                    <a:pt x="3915537" y="26415"/>
                  </a:lnTo>
                  <a:lnTo>
                    <a:pt x="3915537" y="31369"/>
                  </a:lnTo>
                  <a:lnTo>
                    <a:pt x="3915537" y="35940"/>
                  </a:lnTo>
                  <a:lnTo>
                    <a:pt x="3915410" y="39877"/>
                  </a:lnTo>
                  <a:lnTo>
                    <a:pt x="3914902" y="43052"/>
                  </a:lnTo>
                  <a:lnTo>
                    <a:pt x="3914520" y="46227"/>
                  </a:lnTo>
                  <a:lnTo>
                    <a:pt x="3913886" y="48895"/>
                  </a:lnTo>
                  <a:lnTo>
                    <a:pt x="3912996" y="50926"/>
                  </a:lnTo>
                  <a:lnTo>
                    <a:pt x="3912108" y="52959"/>
                  </a:lnTo>
                  <a:lnTo>
                    <a:pt x="3910965" y="54483"/>
                  </a:lnTo>
                  <a:lnTo>
                    <a:pt x="3909821" y="55372"/>
                  </a:lnTo>
                  <a:lnTo>
                    <a:pt x="3908552" y="56261"/>
                  </a:lnTo>
                  <a:lnTo>
                    <a:pt x="3907155" y="56769"/>
                  </a:lnTo>
                  <a:lnTo>
                    <a:pt x="3905758" y="56769"/>
                  </a:lnTo>
                  <a:lnTo>
                    <a:pt x="3770630" y="56769"/>
                  </a:lnTo>
                  <a:lnTo>
                    <a:pt x="3770630" y="136016"/>
                  </a:lnTo>
                  <a:lnTo>
                    <a:pt x="3823589" y="136016"/>
                  </a:lnTo>
                  <a:lnTo>
                    <a:pt x="3838330" y="136396"/>
                  </a:lnTo>
                  <a:lnTo>
                    <a:pt x="3883989" y="145295"/>
                  </a:lnTo>
                  <a:lnTo>
                    <a:pt x="3920347" y="172386"/>
                  </a:lnTo>
                  <a:lnTo>
                    <a:pt x="3936291" y="215497"/>
                  </a:lnTo>
                  <a:lnTo>
                    <a:pt x="3936745" y="225806"/>
                  </a:lnTo>
                  <a:lnTo>
                    <a:pt x="3936291" y="236426"/>
                  </a:lnTo>
                  <a:lnTo>
                    <a:pt x="3925208" y="274169"/>
                  </a:lnTo>
                  <a:lnTo>
                    <a:pt x="3899096" y="302887"/>
                  </a:lnTo>
                  <a:lnTo>
                    <a:pt x="3856896" y="320486"/>
                  </a:lnTo>
                  <a:lnTo>
                    <a:pt x="3809872" y="324612"/>
                  </a:lnTo>
                  <a:lnTo>
                    <a:pt x="3725798" y="324612"/>
                  </a:lnTo>
                  <a:lnTo>
                    <a:pt x="3719830" y="324612"/>
                  </a:lnTo>
                  <a:lnTo>
                    <a:pt x="3715004" y="323088"/>
                  </a:lnTo>
                  <a:lnTo>
                    <a:pt x="3711320" y="319786"/>
                  </a:lnTo>
                  <a:lnTo>
                    <a:pt x="3707638" y="316611"/>
                  </a:lnTo>
                  <a:lnTo>
                    <a:pt x="3705733" y="311150"/>
                  </a:lnTo>
                  <a:lnTo>
                    <a:pt x="3705733" y="303402"/>
                  </a:lnTo>
                  <a:lnTo>
                    <a:pt x="3705733" y="26162"/>
                  </a:lnTo>
                  <a:lnTo>
                    <a:pt x="3705733" y="18923"/>
                  </a:lnTo>
                  <a:lnTo>
                    <a:pt x="3707638" y="13715"/>
                  </a:lnTo>
                  <a:lnTo>
                    <a:pt x="3711320" y="10540"/>
                  </a:lnTo>
                  <a:lnTo>
                    <a:pt x="3715004" y="7238"/>
                  </a:lnTo>
                  <a:lnTo>
                    <a:pt x="3719576" y="5714"/>
                  </a:lnTo>
                  <a:lnTo>
                    <a:pt x="3725037" y="5714"/>
                  </a:lnTo>
                  <a:close/>
                </a:path>
                <a:path w="6533515" h="330834">
                  <a:moveTo>
                    <a:pt x="3000883" y="5714"/>
                  </a:moveTo>
                  <a:lnTo>
                    <a:pt x="3160141" y="5714"/>
                  </a:lnTo>
                  <a:lnTo>
                    <a:pt x="3161538" y="5714"/>
                  </a:lnTo>
                  <a:lnTo>
                    <a:pt x="3162935" y="6096"/>
                  </a:lnTo>
                  <a:lnTo>
                    <a:pt x="3164078" y="6858"/>
                  </a:lnTo>
                  <a:lnTo>
                    <a:pt x="3165221" y="7747"/>
                  </a:lnTo>
                  <a:lnTo>
                    <a:pt x="3166237" y="9144"/>
                  </a:lnTo>
                  <a:lnTo>
                    <a:pt x="3166999" y="11175"/>
                  </a:lnTo>
                  <a:lnTo>
                    <a:pt x="3167888" y="13335"/>
                  </a:lnTo>
                  <a:lnTo>
                    <a:pt x="3168396" y="15875"/>
                  </a:lnTo>
                  <a:lnTo>
                    <a:pt x="3168904" y="19176"/>
                  </a:lnTo>
                  <a:lnTo>
                    <a:pt x="3169285" y="22351"/>
                  </a:lnTo>
                  <a:lnTo>
                    <a:pt x="3169539" y="26415"/>
                  </a:lnTo>
                  <a:lnTo>
                    <a:pt x="3169539" y="31369"/>
                  </a:lnTo>
                  <a:lnTo>
                    <a:pt x="3169539" y="35940"/>
                  </a:lnTo>
                  <a:lnTo>
                    <a:pt x="3166999" y="50800"/>
                  </a:lnTo>
                  <a:lnTo>
                    <a:pt x="3166237" y="52705"/>
                  </a:lnTo>
                  <a:lnTo>
                    <a:pt x="3165221" y="54228"/>
                  </a:lnTo>
                  <a:lnTo>
                    <a:pt x="3164078" y="55118"/>
                  </a:lnTo>
                  <a:lnTo>
                    <a:pt x="3162935" y="56007"/>
                  </a:lnTo>
                  <a:lnTo>
                    <a:pt x="3161538" y="56514"/>
                  </a:lnTo>
                  <a:lnTo>
                    <a:pt x="3160141" y="56514"/>
                  </a:lnTo>
                  <a:lnTo>
                    <a:pt x="3046222" y="56514"/>
                  </a:lnTo>
                  <a:lnTo>
                    <a:pt x="3046222" y="134365"/>
                  </a:lnTo>
                  <a:lnTo>
                    <a:pt x="3142615" y="134365"/>
                  </a:lnTo>
                  <a:lnTo>
                    <a:pt x="3144139" y="134365"/>
                  </a:lnTo>
                  <a:lnTo>
                    <a:pt x="3145409" y="134747"/>
                  </a:lnTo>
                  <a:lnTo>
                    <a:pt x="3146679" y="135762"/>
                  </a:lnTo>
                  <a:lnTo>
                    <a:pt x="3147949" y="136651"/>
                  </a:lnTo>
                  <a:lnTo>
                    <a:pt x="3148965" y="138049"/>
                  </a:lnTo>
                  <a:lnTo>
                    <a:pt x="3149727" y="139953"/>
                  </a:lnTo>
                  <a:lnTo>
                    <a:pt x="3150616" y="141732"/>
                  </a:lnTo>
                  <a:lnTo>
                    <a:pt x="3151251" y="144399"/>
                  </a:lnTo>
                  <a:lnTo>
                    <a:pt x="3151632" y="147574"/>
                  </a:lnTo>
                  <a:lnTo>
                    <a:pt x="3152013" y="150749"/>
                  </a:lnTo>
                  <a:lnTo>
                    <a:pt x="3152266" y="154686"/>
                  </a:lnTo>
                  <a:lnTo>
                    <a:pt x="3152266" y="159258"/>
                  </a:lnTo>
                  <a:lnTo>
                    <a:pt x="3152266" y="163957"/>
                  </a:lnTo>
                  <a:lnTo>
                    <a:pt x="3152013" y="168021"/>
                  </a:lnTo>
                  <a:lnTo>
                    <a:pt x="3151632" y="171069"/>
                  </a:lnTo>
                  <a:lnTo>
                    <a:pt x="3151251" y="174244"/>
                  </a:lnTo>
                  <a:lnTo>
                    <a:pt x="3150616" y="176657"/>
                  </a:lnTo>
                  <a:lnTo>
                    <a:pt x="3149727" y="178562"/>
                  </a:lnTo>
                  <a:lnTo>
                    <a:pt x="3148965" y="180466"/>
                  </a:lnTo>
                  <a:lnTo>
                    <a:pt x="3147949" y="181863"/>
                  </a:lnTo>
                  <a:lnTo>
                    <a:pt x="3146679" y="182625"/>
                  </a:lnTo>
                  <a:lnTo>
                    <a:pt x="3145409" y="183514"/>
                  </a:lnTo>
                  <a:lnTo>
                    <a:pt x="3144139" y="183896"/>
                  </a:lnTo>
                  <a:lnTo>
                    <a:pt x="3142615" y="183896"/>
                  </a:lnTo>
                  <a:lnTo>
                    <a:pt x="3046222" y="183896"/>
                  </a:lnTo>
                  <a:lnTo>
                    <a:pt x="3046222" y="273812"/>
                  </a:lnTo>
                  <a:lnTo>
                    <a:pt x="3161157" y="273812"/>
                  </a:lnTo>
                  <a:lnTo>
                    <a:pt x="3162554" y="273812"/>
                  </a:lnTo>
                  <a:lnTo>
                    <a:pt x="3170047" y="287274"/>
                  </a:lnTo>
                  <a:lnTo>
                    <a:pt x="3170554" y="290449"/>
                  </a:lnTo>
                  <a:lnTo>
                    <a:pt x="3170682" y="294513"/>
                  </a:lnTo>
                  <a:lnTo>
                    <a:pt x="3170682" y="299212"/>
                  </a:lnTo>
                  <a:lnTo>
                    <a:pt x="3170682" y="304038"/>
                  </a:lnTo>
                  <a:lnTo>
                    <a:pt x="3170554" y="307975"/>
                  </a:lnTo>
                  <a:lnTo>
                    <a:pt x="3170047" y="311276"/>
                  </a:lnTo>
                  <a:lnTo>
                    <a:pt x="3169666" y="314451"/>
                  </a:lnTo>
                  <a:lnTo>
                    <a:pt x="3162554" y="324612"/>
                  </a:lnTo>
                  <a:lnTo>
                    <a:pt x="3161157" y="324612"/>
                  </a:lnTo>
                  <a:lnTo>
                    <a:pt x="3000883" y="324612"/>
                  </a:lnTo>
                  <a:lnTo>
                    <a:pt x="2995422" y="324612"/>
                  </a:lnTo>
                  <a:lnTo>
                    <a:pt x="2990850" y="323088"/>
                  </a:lnTo>
                  <a:lnTo>
                    <a:pt x="2987166" y="319786"/>
                  </a:lnTo>
                  <a:lnTo>
                    <a:pt x="2983484" y="316611"/>
                  </a:lnTo>
                  <a:lnTo>
                    <a:pt x="2981705" y="311403"/>
                  </a:lnTo>
                  <a:lnTo>
                    <a:pt x="2981705" y="304164"/>
                  </a:lnTo>
                  <a:lnTo>
                    <a:pt x="2981705" y="26162"/>
                  </a:lnTo>
                  <a:lnTo>
                    <a:pt x="2981705" y="18923"/>
                  </a:lnTo>
                  <a:lnTo>
                    <a:pt x="2983484" y="13715"/>
                  </a:lnTo>
                  <a:lnTo>
                    <a:pt x="2987166" y="10540"/>
                  </a:lnTo>
                  <a:lnTo>
                    <a:pt x="2990850" y="7238"/>
                  </a:lnTo>
                  <a:lnTo>
                    <a:pt x="2995422" y="5714"/>
                  </a:lnTo>
                  <a:lnTo>
                    <a:pt x="3000883" y="5714"/>
                  </a:lnTo>
                  <a:close/>
                </a:path>
                <a:path w="6533515" h="330834">
                  <a:moveTo>
                    <a:pt x="2067178" y="5714"/>
                  </a:moveTo>
                  <a:lnTo>
                    <a:pt x="2277872" y="5714"/>
                  </a:lnTo>
                  <a:lnTo>
                    <a:pt x="2283841" y="5714"/>
                  </a:lnTo>
                  <a:lnTo>
                    <a:pt x="2288413" y="7365"/>
                  </a:lnTo>
                  <a:lnTo>
                    <a:pt x="2291715" y="10795"/>
                  </a:lnTo>
                  <a:lnTo>
                    <a:pt x="2295016" y="14097"/>
                  </a:lnTo>
                  <a:lnTo>
                    <a:pt x="2296667" y="19303"/>
                  </a:lnTo>
                  <a:lnTo>
                    <a:pt x="2296667" y="26162"/>
                  </a:lnTo>
                  <a:lnTo>
                    <a:pt x="2296667" y="316230"/>
                  </a:lnTo>
                  <a:lnTo>
                    <a:pt x="2296667" y="317881"/>
                  </a:lnTo>
                  <a:lnTo>
                    <a:pt x="2296160" y="319405"/>
                  </a:lnTo>
                  <a:lnTo>
                    <a:pt x="2295143" y="320548"/>
                  </a:lnTo>
                  <a:lnTo>
                    <a:pt x="2294254" y="321818"/>
                  </a:lnTo>
                  <a:lnTo>
                    <a:pt x="2292477" y="322834"/>
                  </a:lnTo>
                  <a:lnTo>
                    <a:pt x="2290064" y="323723"/>
                  </a:lnTo>
                  <a:lnTo>
                    <a:pt x="2287524" y="324485"/>
                  </a:lnTo>
                  <a:lnTo>
                    <a:pt x="2284222" y="325120"/>
                  </a:lnTo>
                  <a:lnTo>
                    <a:pt x="2280030" y="325500"/>
                  </a:lnTo>
                  <a:lnTo>
                    <a:pt x="2275840" y="325882"/>
                  </a:lnTo>
                  <a:lnTo>
                    <a:pt x="2270633" y="326136"/>
                  </a:lnTo>
                  <a:lnTo>
                    <a:pt x="2264410" y="326136"/>
                  </a:lnTo>
                  <a:lnTo>
                    <a:pt x="2258187" y="326136"/>
                  </a:lnTo>
                  <a:lnTo>
                    <a:pt x="2252853" y="325882"/>
                  </a:lnTo>
                  <a:lnTo>
                    <a:pt x="2248662" y="325500"/>
                  </a:lnTo>
                  <a:lnTo>
                    <a:pt x="2244471" y="325120"/>
                  </a:lnTo>
                  <a:lnTo>
                    <a:pt x="2231898" y="317881"/>
                  </a:lnTo>
                  <a:lnTo>
                    <a:pt x="2231898" y="316230"/>
                  </a:lnTo>
                  <a:lnTo>
                    <a:pt x="2231898" y="59689"/>
                  </a:lnTo>
                  <a:lnTo>
                    <a:pt x="2113026" y="59689"/>
                  </a:lnTo>
                  <a:lnTo>
                    <a:pt x="2113026" y="316230"/>
                  </a:lnTo>
                  <a:lnTo>
                    <a:pt x="2113026" y="317881"/>
                  </a:lnTo>
                  <a:lnTo>
                    <a:pt x="2112517" y="319405"/>
                  </a:lnTo>
                  <a:lnTo>
                    <a:pt x="2111375" y="320548"/>
                  </a:lnTo>
                  <a:lnTo>
                    <a:pt x="2110359" y="321818"/>
                  </a:lnTo>
                  <a:lnTo>
                    <a:pt x="2096262" y="325500"/>
                  </a:lnTo>
                  <a:lnTo>
                    <a:pt x="2092198" y="325882"/>
                  </a:lnTo>
                  <a:lnTo>
                    <a:pt x="2086864" y="326136"/>
                  </a:lnTo>
                  <a:lnTo>
                    <a:pt x="2080514" y="326136"/>
                  </a:lnTo>
                  <a:lnTo>
                    <a:pt x="2074290" y="326136"/>
                  </a:lnTo>
                  <a:lnTo>
                    <a:pt x="2069084" y="325882"/>
                  </a:lnTo>
                  <a:lnTo>
                    <a:pt x="2064892" y="325500"/>
                  </a:lnTo>
                  <a:lnTo>
                    <a:pt x="2060702" y="325120"/>
                  </a:lnTo>
                  <a:lnTo>
                    <a:pt x="2049652" y="320548"/>
                  </a:lnTo>
                  <a:lnTo>
                    <a:pt x="2048637" y="319405"/>
                  </a:lnTo>
                  <a:lnTo>
                    <a:pt x="2048255" y="317881"/>
                  </a:lnTo>
                  <a:lnTo>
                    <a:pt x="2048255" y="316230"/>
                  </a:lnTo>
                  <a:lnTo>
                    <a:pt x="2048255" y="26162"/>
                  </a:lnTo>
                  <a:lnTo>
                    <a:pt x="2048255" y="19303"/>
                  </a:lnTo>
                  <a:lnTo>
                    <a:pt x="2049907" y="14097"/>
                  </a:lnTo>
                  <a:lnTo>
                    <a:pt x="2053336" y="10795"/>
                  </a:lnTo>
                  <a:lnTo>
                    <a:pt x="2056764" y="7365"/>
                  </a:lnTo>
                  <a:lnTo>
                    <a:pt x="2061464" y="5714"/>
                  </a:lnTo>
                  <a:lnTo>
                    <a:pt x="2067178" y="5714"/>
                  </a:lnTo>
                  <a:close/>
                </a:path>
                <a:path w="6533515" h="330834">
                  <a:moveTo>
                    <a:pt x="1527175" y="5714"/>
                  </a:moveTo>
                  <a:lnTo>
                    <a:pt x="1602359" y="5714"/>
                  </a:lnTo>
                  <a:lnTo>
                    <a:pt x="1609978" y="5714"/>
                  </a:lnTo>
                  <a:lnTo>
                    <a:pt x="1617090" y="5969"/>
                  </a:lnTo>
                  <a:lnTo>
                    <a:pt x="1623949" y="6603"/>
                  </a:lnTo>
                  <a:lnTo>
                    <a:pt x="1630807" y="7112"/>
                  </a:lnTo>
                  <a:lnTo>
                    <a:pt x="1638935" y="8382"/>
                  </a:lnTo>
                  <a:lnTo>
                    <a:pt x="1677415" y="20700"/>
                  </a:lnTo>
                  <a:lnTo>
                    <a:pt x="1707342" y="46202"/>
                  </a:lnTo>
                  <a:lnTo>
                    <a:pt x="1722294" y="84026"/>
                  </a:lnTo>
                  <a:lnTo>
                    <a:pt x="1723643" y="102615"/>
                  </a:lnTo>
                  <a:lnTo>
                    <a:pt x="1723120" y="115645"/>
                  </a:lnTo>
                  <a:lnTo>
                    <a:pt x="1710594" y="160071"/>
                  </a:lnTo>
                  <a:lnTo>
                    <a:pt x="1682422" y="191680"/>
                  </a:lnTo>
                  <a:lnTo>
                    <a:pt x="1639365" y="209815"/>
                  </a:lnTo>
                  <a:lnTo>
                    <a:pt x="1596771" y="213995"/>
                  </a:lnTo>
                  <a:lnTo>
                    <a:pt x="1570101" y="213995"/>
                  </a:lnTo>
                  <a:lnTo>
                    <a:pt x="1570101" y="315722"/>
                  </a:lnTo>
                  <a:lnTo>
                    <a:pt x="1570101" y="317373"/>
                  </a:lnTo>
                  <a:lnTo>
                    <a:pt x="1569592" y="318897"/>
                  </a:lnTo>
                  <a:lnTo>
                    <a:pt x="1568450" y="320166"/>
                  </a:lnTo>
                  <a:lnTo>
                    <a:pt x="1567434" y="321563"/>
                  </a:lnTo>
                  <a:lnTo>
                    <a:pt x="1553337" y="325374"/>
                  </a:lnTo>
                  <a:lnTo>
                    <a:pt x="1549273" y="325882"/>
                  </a:lnTo>
                  <a:lnTo>
                    <a:pt x="1543939" y="326136"/>
                  </a:lnTo>
                  <a:lnTo>
                    <a:pt x="1537589" y="326136"/>
                  </a:lnTo>
                  <a:lnTo>
                    <a:pt x="1531365" y="326136"/>
                  </a:lnTo>
                  <a:lnTo>
                    <a:pt x="1506727" y="320166"/>
                  </a:lnTo>
                  <a:lnTo>
                    <a:pt x="1505712" y="318897"/>
                  </a:lnTo>
                  <a:lnTo>
                    <a:pt x="1505330" y="317373"/>
                  </a:lnTo>
                  <a:lnTo>
                    <a:pt x="1505330" y="315722"/>
                  </a:lnTo>
                  <a:lnTo>
                    <a:pt x="1505330" y="28828"/>
                  </a:lnTo>
                  <a:lnTo>
                    <a:pt x="1505330" y="21082"/>
                  </a:lnTo>
                  <a:lnTo>
                    <a:pt x="1507236" y="15366"/>
                  </a:lnTo>
                  <a:lnTo>
                    <a:pt x="1511300" y="11430"/>
                  </a:lnTo>
                  <a:lnTo>
                    <a:pt x="1515364" y="7620"/>
                  </a:lnTo>
                  <a:lnTo>
                    <a:pt x="1520698" y="5714"/>
                  </a:lnTo>
                  <a:lnTo>
                    <a:pt x="1527175" y="5714"/>
                  </a:lnTo>
                  <a:close/>
                </a:path>
                <a:path w="6533515" h="330834">
                  <a:moveTo>
                    <a:pt x="625855" y="5714"/>
                  </a:moveTo>
                  <a:lnTo>
                    <a:pt x="850646" y="5714"/>
                  </a:lnTo>
                  <a:lnTo>
                    <a:pt x="852170" y="5714"/>
                  </a:lnTo>
                  <a:lnTo>
                    <a:pt x="853439" y="6096"/>
                  </a:lnTo>
                  <a:lnTo>
                    <a:pt x="854710" y="6985"/>
                  </a:lnTo>
                  <a:lnTo>
                    <a:pt x="855979" y="8000"/>
                  </a:lnTo>
                  <a:lnTo>
                    <a:pt x="856996" y="9398"/>
                  </a:lnTo>
                  <a:lnTo>
                    <a:pt x="857758" y="11430"/>
                  </a:lnTo>
                  <a:lnTo>
                    <a:pt x="858647" y="13588"/>
                  </a:lnTo>
                  <a:lnTo>
                    <a:pt x="859282" y="16256"/>
                  </a:lnTo>
                  <a:lnTo>
                    <a:pt x="859663" y="19685"/>
                  </a:lnTo>
                  <a:lnTo>
                    <a:pt x="860043" y="23240"/>
                  </a:lnTo>
                  <a:lnTo>
                    <a:pt x="860298" y="27432"/>
                  </a:lnTo>
                  <a:lnTo>
                    <a:pt x="860298" y="32258"/>
                  </a:lnTo>
                  <a:lnTo>
                    <a:pt x="860298" y="37084"/>
                  </a:lnTo>
                  <a:lnTo>
                    <a:pt x="860043" y="41148"/>
                  </a:lnTo>
                  <a:lnTo>
                    <a:pt x="859663" y="44450"/>
                  </a:lnTo>
                  <a:lnTo>
                    <a:pt x="859282" y="47878"/>
                  </a:lnTo>
                  <a:lnTo>
                    <a:pt x="858647" y="50546"/>
                  </a:lnTo>
                  <a:lnTo>
                    <a:pt x="857758" y="52577"/>
                  </a:lnTo>
                  <a:lnTo>
                    <a:pt x="856996" y="54737"/>
                  </a:lnTo>
                  <a:lnTo>
                    <a:pt x="855979" y="56261"/>
                  </a:lnTo>
                  <a:lnTo>
                    <a:pt x="854710" y="57150"/>
                  </a:lnTo>
                  <a:lnTo>
                    <a:pt x="853439" y="58165"/>
                  </a:lnTo>
                  <a:lnTo>
                    <a:pt x="852170" y="58674"/>
                  </a:lnTo>
                  <a:lnTo>
                    <a:pt x="850646" y="58674"/>
                  </a:lnTo>
                  <a:lnTo>
                    <a:pt x="770763" y="58674"/>
                  </a:lnTo>
                  <a:lnTo>
                    <a:pt x="770763" y="315722"/>
                  </a:lnTo>
                  <a:lnTo>
                    <a:pt x="770763" y="317373"/>
                  </a:lnTo>
                  <a:lnTo>
                    <a:pt x="770254" y="318897"/>
                  </a:lnTo>
                  <a:lnTo>
                    <a:pt x="769112" y="320166"/>
                  </a:lnTo>
                  <a:lnTo>
                    <a:pt x="768096" y="321563"/>
                  </a:lnTo>
                  <a:lnTo>
                    <a:pt x="766317" y="322580"/>
                  </a:lnTo>
                  <a:lnTo>
                    <a:pt x="744474" y="326136"/>
                  </a:lnTo>
                  <a:lnTo>
                    <a:pt x="738251" y="326136"/>
                  </a:lnTo>
                  <a:lnTo>
                    <a:pt x="732027" y="326136"/>
                  </a:lnTo>
                  <a:lnTo>
                    <a:pt x="705738" y="317373"/>
                  </a:lnTo>
                  <a:lnTo>
                    <a:pt x="705738" y="315722"/>
                  </a:lnTo>
                  <a:lnTo>
                    <a:pt x="705738" y="58674"/>
                  </a:lnTo>
                  <a:lnTo>
                    <a:pt x="625855" y="58674"/>
                  </a:lnTo>
                  <a:lnTo>
                    <a:pt x="624204" y="58674"/>
                  </a:lnTo>
                  <a:lnTo>
                    <a:pt x="622808" y="58165"/>
                  </a:lnTo>
                  <a:lnTo>
                    <a:pt x="621664" y="57150"/>
                  </a:lnTo>
                  <a:lnTo>
                    <a:pt x="620522" y="56261"/>
                  </a:lnTo>
                  <a:lnTo>
                    <a:pt x="619505" y="54737"/>
                  </a:lnTo>
                  <a:lnTo>
                    <a:pt x="618743" y="52577"/>
                  </a:lnTo>
                  <a:lnTo>
                    <a:pt x="617854" y="50546"/>
                  </a:lnTo>
                  <a:lnTo>
                    <a:pt x="617220" y="47878"/>
                  </a:lnTo>
                  <a:lnTo>
                    <a:pt x="616838" y="44450"/>
                  </a:lnTo>
                  <a:lnTo>
                    <a:pt x="616458" y="41148"/>
                  </a:lnTo>
                  <a:lnTo>
                    <a:pt x="616203" y="37084"/>
                  </a:lnTo>
                  <a:lnTo>
                    <a:pt x="616203" y="32258"/>
                  </a:lnTo>
                  <a:lnTo>
                    <a:pt x="616203" y="27432"/>
                  </a:lnTo>
                  <a:lnTo>
                    <a:pt x="616458" y="23240"/>
                  </a:lnTo>
                  <a:lnTo>
                    <a:pt x="616838" y="19685"/>
                  </a:lnTo>
                  <a:lnTo>
                    <a:pt x="617220" y="16256"/>
                  </a:lnTo>
                  <a:lnTo>
                    <a:pt x="617854" y="13588"/>
                  </a:lnTo>
                  <a:lnTo>
                    <a:pt x="618743" y="11430"/>
                  </a:lnTo>
                  <a:lnTo>
                    <a:pt x="619505" y="9398"/>
                  </a:lnTo>
                  <a:lnTo>
                    <a:pt x="620522" y="8000"/>
                  </a:lnTo>
                  <a:lnTo>
                    <a:pt x="621664" y="6985"/>
                  </a:lnTo>
                  <a:lnTo>
                    <a:pt x="622808" y="6096"/>
                  </a:lnTo>
                  <a:lnTo>
                    <a:pt x="624204" y="5714"/>
                  </a:lnTo>
                  <a:lnTo>
                    <a:pt x="625855" y="5714"/>
                  </a:lnTo>
                  <a:close/>
                </a:path>
                <a:path w="6533515" h="330834">
                  <a:moveTo>
                    <a:pt x="6043168" y="4190"/>
                  </a:moveTo>
                  <a:lnTo>
                    <a:pt x="6049518" y="4190"/>
                  </a:lnTo>
                  <a:lnTo>
                    <a:pt x="6054852" y="4445"/>
                  </a:lnTo>
                  <a:lnTo>
                    <a:pt x="6058916" y="4825"/>
                  </a:lnTo>
                  <a:lnTo>
                    <a:pt x="6062980" y="5207"/>
                  </a:lnTo>
                  <a:lnTo>
                    <a:pt x="6066282" y="5841"/>
                  </a:lnTo>
                  <a:lnTo>
                    <a:pt x="6068821" y="6731"/>
                  </a:lnTo>
                  <a:lnTo>
                    <a:pt x="6071235" y="7493"/>
                  </a:lnTo>
                  <a:lnTo>
                    <a:pt x="6073013" y="8509"/>
                  </a:lnTo>
                  <a:lnTo>
                    <a:pt x="6073902" y="9778"/>
                  </a:lnTo>
                  <a:lnTo>
                    <a:pt x="6074918" y="10922"/>
                  </a:lnTo>
                  <a:lnTo>
                    <a:pt x="6075426" y="12446"/>
                  </a:lnTo>
                  <a:lnTo>
                    <a:pt x="6075426" y="14097"/>
                  </a:lnTo>
                  <a:lnTo>
                    <a:pt x="6075426" y="183134"/>
                  </a:lnTo>
                  <a:lnTo>
                    <a:pt x="6075426" y="188468"/>
                  </a:lnTo>
                  <a:lnTo>
                    <a:pt x="6075298" y="194056"/>
                  </a:lnTo>
                  <a:lnTo>
                    <a:pt x="6075171" y="199898"/>
                  </a:lnTo>
                  <a:lnTo>
                    <a:pt x="6075045" y="205866"/>
                  </a:lnTo>
                  <a:lnTo>
                    <a:pt x="6074791" y="211582"/>
                  </a:lnTo>
                  <a:lnTo>
                    <a:pt x="6074410" y="217170"/>
                  </a:lnTo>
                  <a:lnTo>
                    <a:pt x="6074918" y="217170"/>
                  </a:lnTo>
                  <a:lnTo>
                    <a:pt x="6077712" y="212216"/>
                  </a:lnTo>
                  <a:lnTo>
                    <a:pt x="6081268" y="206375"/>
                  </a:lnTo>
                  <a:lnTo>
                    <a:pt x="6085586" y="199389"/>
                  </a:lnTo>
                  <a:lnTo>
                    <a:pt x="6089777" y="192532"/>
                  </a:lnTo>
                  <a:lnTo>
                    <a:pt x="6094221" y="185800"/>
                  </a:lnTo>
                  <a:lnTo>
                    <a:pt x="6098794" y="179197"/>
                  </a:lnTo>
                  <a:lnTo>
                    <a:pt x="6209792" y="13843"/>
                  </a:lnTo>
                  <a:lnTo>
                    <a:pt x="6218809" y="6476"/>
                  </a:lnTo>
                  <a:lnTo>
                    <a:pt x="6220968" y="5587"/>
                  </a:lnTo>
                  <a:lnTo>
                    <a:pt x="6223762" y="5080"/>
                  </a:lnTo>
                  <a:lnTo>
                    <a:pt x="6227064" y="4699"/>
                  </a:lnTo>
                  <a:lnTo>
                    <a:pt x="6230366" y="4318"/>
                  </a:lnTo>
                  <a:lnTo>
                    <a:pt x="6234557" y="4190"/>
                  </a:lnTo>
                  <a:lnTo>
                    <a:pt x="6239637" y="4190"/>
                  </a:lnTo>
                  <a:lnTo>
                    <a:pt x="6245860" y="4190"/>
                  </a:lnTo>
                  <a:lnTo>
                    <a:pt x="6264020" y="6731"/>
                  </a:lnTo>
                  <a:lnTo>
                    <a:pt x="6266307" y="7493"/>
                  </a:lnTo>
                  <a:lnTo>
                    <a:pt x="6267958" y="8509"/>
                  </a:lnTo>
                  <a:lnTo>
                    <a:pt x="6268846" y="9778"/>
                  </a:lnTo>
                  <a:lnTo>
                    <a:pt x="6269736" y="10922"/>
                  </a:lnTo>
                  <a:lnTo>
                    <a:pt x="6270117" y="12446"/>
                  </a:lnTo>
                  <a:lnTo>
                    <a:pt x="6270117" y="14350"/>
                  </a:lnTo>
                  <a:lnTo>
                    <a:pt x="6270117" y="316230"/>
                  </a:lnTo>
                  <a:lnTo>
                    <a:pt x="6270117" y="317881"/>
                  </a:lnTo>
                  <a:lnTo>
                    <a:pt x="6269609" y="319405"/>
                  </a:lnTo>
                  <a:lnTo>
                    <a:pt x="6253226" y="325500"/>
                  </a:lnTo>
                  <a:lnTo>
                    <a:pt x="6249035" y="325882"/>
                  </a:lnTo>
                  <a:lnTo>
                    <a:pt x="6243828" y="326136"/>
                  </a:lnTo>
                  <a:lnTo>
                    <a:pt x="6237605" y="326136"/>
                  </a:lnTo>
                  <a:lnTo>
                    <a:pt x="6231382" y="326136"/>
                  </a:lnTo>
                  <a:lnTo>
                    <a:pt x="6226174" y="325882"/>
                  </a:lnTo>
                  <a:lnTo>
                    <a:pt x="6221984" y="325500"/>
                  </a:lnTo>
                  <a:lnTo>
                    <a:pt x="6217793" y="325120"/>
                  </a:lnTo>
                  <a:lnTo>
                    <a:pt x="6205601" y="317881"/>
                  </a:lnTo>
                  <a:lnTo>
                    <a:pt x="6205601" y="316230"/>
                  </a:lnTo>
                  <a:lnTo>
                    <a:pt x="6205601" y="148209"/>
                  </a:lnTo>
                  <a:lnTo>
                    <a:pt x="6205601" y="141732"/>
                  </a:lnTo>
                  <a:lnTo>
                    <a:pt x="6205601" y="135509"/>
                  </a:lnTo>
                  <a:lnTo>
                    <a:pt x="6205855" y="129286"/>
                  </a:lnTo>
                  <a:lnTo>
                    <a:pt x="6205982" y="123189"/>
                  </a:lnTo>
                  <a:lnTo>
                    <a:pt x="6206236" y="117728"/>
                  </a:lnTo>
                  <a:lnTo>
                    <a:pt x="6206617" y="112902"/>
                  </a:lnTo>
                  <a:lnTo>
                    <a:pt x="6206109" y="112902"/>
                  </a:lnTo>
                  <a:lnTo>
                    <a:pt x="6204712" y="115188"/>
                  </a:lnTo>
                  <a:lnTo>
                    <a:pt x="6203188" y="117856"/>
                  </a:lnTo>
                  <a:lnTo>
                    <a:pt x="6201410" y="120903"/>
                  </a:lnTo>
                  <a:lnTo>
                    <a:pt x="6199632" y="123951"/>
                  </a:lnTo>
                  <a:lnTo>
                    <a:pt x="6197599" y="127126"/>
                  </a:lnTo>
                  <a:lnTo>
                    <a:pt x="6195568" y="130556"/>
                  </a:lnTo>
                  <a:lnTo>
                    <a:pt x="6193536" y="133858"/>
                  </a:lnTo>
                  <a:lnTo>
                    <a:pt x="6191377" y="137413"/>
                  </a:lnTo>
                  <a:lnTo>
                    <a:pt x="6189091" y="140843"/>
                  </a:lnTo>
                  <a:lnTo>
                    <a:pt x="6186805" y="144399"/>
                  </a:lnTo>
                  <a:lnTo>
                    <a:pt x="6184519" y="147827"/>
                  </a:lnTo>
                  <a:lnTo>
                    <a:pt x="6182106" y="151130"/>
                  </a:lnTo>
                  <a:lnTo>
                    <a:pt x="6071235" y="316484"/>
                  </a:lnTo>
                  <a:lnTo>
                    <a:pt x="6061710" y="324231"/>
                  </a:lnTo>
                  <a:lnTo>
                    <a:pt x="6059551" y="324993"/>
                  </a:lnTo>
                  <a:lnTo>
                    <a:pt x="6056757" y="325500"/>
                  </a:lnTo>
                  <a:lnTo>
                    <a:pt x="6053582" y="325755"/>
                  </a:lnTo>
                  <a:lnTo>
                    <a:pt x="6050407" y="326009"/>
                  </a:lnTo>
                  <a:lnTo>
                    <a:pt x="6046216" y="326136"/>
                  </a:lnTo>
                  <a:lnTo>
                    <a:pt x="6041136" y="326136"/>
                  </a:lnTo>
                  <a:lnTo>
                    <a:pt x="6034786" y="326136"/>
                  </a:lnTo>
                  <a:lnTo>
                    <a:pt x="6029579" y="325882"/>
                  </a:lnTo>
                  <a:lnTo>
                    <a:pt x="6025642" y="325500"/>
                  </a:lnTo>
                  <a:lnTo>
                    <a:pt x="6021705" y="325120"/>
                  </a:lnTo>
                  <a:lnTo>
                    <a:pt x="6010656" y="317626"/>
                  </a:lnTo>
                  <a:lnTo>
                    <a:pt x="6010656" y="315722"/>
                  </a:lnTo>
                  <a:lnTo>
                    <a:pt x="6010656" y="14097"/>
                  </a:lnTo>
                  <a:lnTo>
                    <a:pt x="6010656" y="12446"/>
                  </a:lnTo>
                  <a:lnTo>
                    <a:pt x="6011164" y="10922"/>
                  </a:lnTo>
                  <a:lnTo>
                    <a:pt x="6012180" y="9778"/>
                  </a:lnTo>
                  <a:lnTo>
                    <a:pt x="6013322" y="8509"/>
                  </a:lnTo>
                  <a:lnTo>
                    <a:pt x="6015101" y="7493"/>
                  </a:lnTo>
                  <a:lnTo>
                    <a:pt x="6017641" y="6731"/>
                  </a:lnTo>
                  <a:lnTo>
                    <a:pt x="6020181" y="5841"/>
                  </a:lnTo>
                  <a:lnTo>
                    <a:pt x="6023483" y="5207"/>
                  </a:lnTo>
                  <a:lnTo>
                    <a:pt x="6027546" y="4825"/>
                  </a:lnTo>
                  <a:lnTo>
                    <a:pt x="6031738" y="4445"/>
                  </a:lnTo>
                  <a:lnTo>
                    <a:pt x="6036945" y="4190"/>
                  </a:lnTo>
                  <a:lnTo>
                    <a:pt x="6043168" y="4190"/>
                  </a:lnTo>
                  <a:close/>
                </a:path>
                <a:path w="6533515" h="330834">
                  <a:moveTo>
                    <a:pt x="5728843" y="4190"/>
                  </a:moveTo>
                  <a:lnTo>
                    <a:pt x="5735193" y="4190"/>
                  </a:lnTo>
                  <a:lnTo>
                    <a:pt x="5740527" y="4445"/>
                  </a:lnTo>
                  <a:lnTo>
                    <a:pt x="5759577" y="10160"/>
                  </a:lnTo>
                  <a:lnTo>
                    <a:pt x="5760593" y="11430"/>
                  </a:lnTo>
                  <a:lnTo>
                    <a:pt x="5761101" y="12953"/>
                  </a:lnTo>
                  <a:lnTo>
                    <a:pt x="5761101" y="14605"/>
                  </a:lnTo>
                  <a:lnTo>
                    <a:pt x="5761101" y="131699"/>
                  </a:lnTo>
                  <a:lnTo>
                    <a:pt x="5880354" y="131699"/>
                  </a:lnTo>
                  <a:lnTo>
                    <a:pt x="5880354" y="14605"/>
                  </a:lnTo>
                  <a:lnTo>
                    <a:pt x="5880354" y="12953"/>
                  </a:lnTo>
                  <a:lnTo>
                    <a:pt x="5880989" y="11430"/>
                  </a:lnTo>
                  <a:lnTo>
                    <a:pt x="5882005" y="10160"/>
                  </a:lnTo>
                  <a:lnTo>
                    <a:pt x="5883020" y="8762"/>
                  </a:lnTo>
                  <a:lnTo>
                    <a:pt x="5906516" y="4190"/>
                  </a:lnTo>
                  <a:lnTo>
                    <a:pt x="5912993" y="4190"/>
                  </a:lnTo>
                  <a:lnTo>
                    <a:pt x="5919216" y="4190"/>
                  </a:lnTo>
                  <a:lnTo>
                    <a:pt x="5943599" y="10160"/>
                  </a:lnTo>
                  <a:lnTo>
                    <a:pt x="5944743" y="11430"/>
                  </a:lnTo>
                  <a:lnTo>
                    <a:pt x="5945251" y="12953"/>
                  </a:lnTo>
                  <a:lnTo>
                    <a:pt x="5945251" y="14605"/>
                  </a:lnTo>
                  <a:lnTo>
                    <a:pt x="5945251" y="315722"/>
                  </a:lnTo>
                  <a:lnTo>
                    <a:pt x="5945251" y="317373"/>
                  </a:lnTo>
                  <a:lnTo>
                    <a:pt x="5944743" y="318897"/>
                  </a:lnTo>
                  <a:lnTo>
                    <a:pt x="5943599" y="320166"/>
                  </a:lnTo>
                  <a:lnTo>
                    <a:pt x="5942584" y="321563"/>
                  </a:lnTo>
                  <a:lnTo>
                    <a:pt x="5928487" y="325374"/>
                  </a:lnTo>
                  <a:lnTo>
                    <a:pt x="5924422" y="325882"/>
                  </a:lnTo>
                  <a:lnTo>
                    <a:pt x="5919216" y="326136"/>
                  </a:lnTo>
                  <a:lnTo>
                    <a:pt x="5912993" y="326136"/>
                  </a:lnTo>
                  <a:lnTo>
                    <a:pt x="5906516" y="326136"/>
                  </a:lnTo>
                  <a:lnTo>
                    <a:pt x="5901182" y="325882"/>
                  </a:lnTo>
                  <a:lnTo>
                    <a:pt x="5896991" y="325374"/>
                  </a:lnTo>
                  <a:lnTo>
                    <a:pt x="5892799" y="324865"/>
                  </a:lnTo>
                  <a:lnTo>
                    <a:pt x="5882005" y="320166"/>
                  </a:lnTo>
                  <a:lnTo>
                    <a:pt x="5880989" y="318897"/>
                  </a:lnTo>
                  <a:lnTo>
                    <a:pt x="5880354" y="317373"/>
                  </a:lnTo>
                  <a:lnTo>
                    <a:pt x="5880354" y="315722"/>
                  </a:lnTo>
                  <a:lnTo>
                    <a:pt x="5880354" y="186816"/>
                  </a:lnTo>
                  <a:lnTo>
                    <a:pt x="5761101" y="186816"/>
                  </a:lnTo>
                  <a:lnTo>
                    <a:pt x="5761101" y="315722"/>
                  </a:lnTo>
                  <a:lnTo>
                    <a:pt x="5761101" y="317373"/>
                  </a:lnTo>
                  <a:lnTo>
                    <a:pt x="5760593" y="318897"/>
                  </a:lnTo>
                  <a:lnTo>
                    <a:pt x="5759577" y="320166"/>
                  </a:lnTo>
                  <a:lnTo>
                    <a:pt x="5758688" y="321563"/>
                  </a:lnTo>
                  <a:lnTo>
                    <a:pt x="5744591" y="325374"/>
                  </a:lnTo>
                  <a:lnTo>
                    <a:pt x="5740527" y="325882"/>
                  </a:lnTo>
                  <a:lnTo>
                    <a:pt x="5735193" y="326136"/>
                  </a:lnTo>
                  <a:lnTo>
                    <a:pt x="5728843" y="326136"/>
                  </a:lnTo>
                  <a:lnTo>
                    <a:pt x="5722620" y="326136"/>
                  </a:lnTo>
                  <a:lnTo>
                    <a:pt x="5696331" y="317373"/>
                  </a:lnTo>
                  <a:lnTo>
                    <a:pt x="5696331" y="315722"/>
                  </a:lnTo>
                  <a:lnTo>
                    <a:pt x="5696331" y="14605"/>
                  </a:lnTo>
                  <a:lnTo>
                    <a:pt x="5696331" y="12953"/>
                  </a:lnTo>
                  <a:lnTo>
                    <a:pt x="5696839" y="11430"/>
                  </a:lnTo>
                  <a:lnTo>
                    <a:pt x="5722620" y="4190"/>
                  </a:lnTo>
                  <a:lnTo>
                    <a:pt x="5728843" y="4190"/>
                  </a:lnTo>
                  <a:close/>
                </a:path>
                <a:path w="6533515" h="330834">
                  <a:moveTo>
                    <a:pt x="5507101" y="4190"/>
                  </a:moveTo>
                  <a:lnTo>
                    <a:pt x="5516753" y="4190"/>
                  </a:lnTo>
                  <a:lnTo>
                    <a:pt x="5524499" y="4318"/>
                  </a:lnTo>
                  <a:lnTo>
                    <a:pt x="5530215" y="4572"/>
                  </a:lnTo>
                  <a:lnTo>
                    <a:pt x="5536057" y="4825"/>
                  </a:lnTo>
                  <a:lnTo>
                    <a:pt x="5540502" y="5334"/>
                  </a:lnTo>
                  <a:lnTo>
                    <a:pt x="5543677" y="6350"/>
                  </a:lnTo>
                  <a:lnTo>
                    <a:pt x="5546852" y="7238"/>
                  </a:lnTo>
                  <a:lnTo>
                    <a:pt x="5549138" y="8509"/>
                  </a:lnTo>
                  <a:lnTo>
                    <a:pt x="5550535" y="10413"/>
                  </a:lnTo>
                  <a:lnTo>
                    <a:pt x="5551932" y="12191"/>
                  </a:lnTo>
                  <a:lnTo>
                    <a:pt x="5553202" y="14605"/>
                  </a:lnTo>
                  <a:lnTo>
                    <a:pt x="5554218" y="17780"/>
                  </a:lnTo>
                  <a:lnTo>
                    <a:pt x="5652770" y="300482"/>
                  </a:lnTo>
                  <a:lnTo>
                    <a:pt x="5654674" y="306450"/>
                  </a:lnTo>
                  <a:lnTo>
                    <a:pt x="5655945" y="311150"/>
                  </a:lnTo>
                  <a:lnTo>
                    <a:pt x="5656453" y="314578"/>
                  </a:lnTo>
                  <a:lnTo>
                    <a:pt x="5656961" y="318008"/>
                  </a:lnTo>
                  <a:lnTo>
                    <a:pt x="5656326" y="320548"/>
                  </a:lnTo>
                  <a:lnTo>
                    <a:pt x="5654420" y="322325"/>
                  </a:lnTo>
                  <a:lnTo>
                    <a:pt x="5652643" y="323976"/>
                  </a:lnTo>
                  <a:lnTo>
                    <a:pt x="5649468" y="325120"/>
                  </a:lnTo>
                  <a:lnTo>
                    <a:pt x="5644895" y="325500"/>
                  </a:lnTo>
                  <a:lnTo>
                    <a:pt x="5640323" y="325882"/>
                  </a:lnTo>
                  <a:lnTo>
                    <a:pt x="5633973" y="326136"/>
                  </a:lnTo>
                  <a:lnTo>
                    <a:pt x="5625845" y="326136"/>
                  </a:lnTo>
                  <a:lnTo>
                    <a:pt x="5617464" y="326136"/>
                  </a:lnTo>
                  <a:lnTo>
                    <a:pt x="5595620" y="324231"/>
                  </a:lnTo>
                  <a:lnTo>
                    <a:pt x="5593080" y="323596"/>
                  </a:lnTo>
                  <a:lnTo>
                    <a:pt x="5566537" y="251968"/>
                  </a:lnTo>
                  <a:lnTo>
                    <a:pt x="5446648" y="251968"/>
                  </a:lnTo>
                  <a:lnTo>
                    <a:pt x="5426456" y="314325"/>
                  </a:lnTo>
                  <a:lnTo>
                    <a:pt x="5425820" y="316611"/>
                  </a:lnTo>
                  <a:lnTo>
                    <a:pt x="5424932" y="318515"/>
                  </a:lnTo>
                  <a:lnTo>
                    <a:pt x="5408548" y="325627"/>
                  </a:lnTo>
                  <a:lnTo>
                    <a:pt x="5404231" y="326009"/>
                  </a:lnTo>
                  <a:lnTo>
                    <a:pt x="5398516" y="326136"/>
                  </a:lnTo>
                  <a:lnTo>
                    <a:pt x="5391531" y="326136"/>
                  </a:lnTo>
                  <a:lnTo>
                    <a:pt x="5383911" y="326136"/>
                  </a:lnTo>
                  <a:lnTo>
                    <a:pt x="5377942" y="325882"/>
                  </a:lnTo>
                  <a:lnTo>
                    <a:pt x="5373751" y="325374"/>
                  </a:lnTo>
                  <a:lnTo>
                    <a:pt x="5369433" y="324865"/>
                  </a:lnTo>
                  <a:lnTo>
                    <a:pt x="5366512" y="323723"/>
                  </a:lnTo>
                  <a:lnTo>
                    <a:pt x="5364861" y="321818"/>
                  </a:lnTo>
                  <a:lnTo>
                    <a:pt x="5363210" y="319913"/>
                  </a:lnTo>
                  <a:lnTo>
                    <a:pt x="5362574" y="317246"/>
                  </a:lnTo>
                  <a:lnTo>
                    <a:pt x="5363083" y="313816"/>
                  </a:lnTo>
                  <a:lnTo>
                    <a:pt x="5363591" y="310388"/>
                  </a:lnTo>
                  <a:lnTo>
                    <a:pt x="5465191" y="17018"/>
                  </a:lnTo>
                  <a:lnTo>
                    <a:pt x="5468620" y="10287"/>
                  </a:lnTo>
                  <a:lnTo>
                    <a:pt x="5469890" y="8509"/>
                  </a:lnTo>
                  <a:lnTo>
                    <a:pt x="5472048" y="7238"/>
                  </a:lnTo>
                  <a:lnTo>
                    <a:pt x="5474970" y="6350"/>
                  </a:lnTo>
                  <a:lnTo>
                    <a:pt x="5477764" y="5334"/>
                  </a:lnTo>
                  <a:lnTo>
                    <a:pt x="5481828" y="4825"/>
                  </a:lnTo>
                  <a:lnTo>
                    <a:pt x="5486908" y="4572"/>
                  </a:lnTo>
                  <a:lnTo>
                    <a:pt x="5491988" y="4318"/>
                  </a:lnTo>
                  <a:lnTo>
                    <a:pt x="5498719" y="4190"/>
                  </a:lnTo>
                  <a:lnTo>
                    <a:pt x="5507101" y="4190"/>
                  </a:lnTo>
                  <a:close/>
                </a:path>
                <a:path w="6533515" h="330834">
                  <a:moveTo>
                    <a:pt x="4335526" y="4190"/>
                  </a:moveTo>
                  <a:lnTo>
                    <a:pt x="4345178" y="4190"/>
                  </a:lnTo>
                  <a:lnTo>
                    <a:pt x="4352924" y="4318"/>
                  </a:lnTo>
                  <a:lnTo>
                    <a:pt x="4358640" y="4572"/>
                  </a:lnTo>
                  <a:lnTo>
                    <a:pt x="4364482" y="4825"/>
                  </a:lnTo>
                  <a:lnTo>
                    <a:pt x="4368927" y="5334"/>
                  </a:lnTo>
                  <a:lnTo>
                    <a:pt x="4372102" y="6350"/>
                  </a:lnTo>
                  <a:lnTo>
                    <a:pt x="4375277" y="7238"/>
                  </a:lnTo>
                  <a:lnTo>
                    <a:pt x="4377563" y="8509"/>
                  </a:lnTo>
                  <a:lnTo>
                    <a:pt x="4378960" y="10413"/>
                  </a:lnTo>
                  <a:lnTo>
                    <a:pt x="4380357" y="12191"/>
                  </a:lnTo>
                  <a:lnTo>
                    <a:pt x="4381627" y="14605"/>
                  </a:lnTo>
                  <a:lnTo>
                    <a:pt x="4382643" y="17780"/>
                  </a:lnTo>
                  <a:lnTo>
                    <a:pt x="4481195" y="300482"/>
                  </a:lnTo>
                  <a:lnTo>
                    <a:pt x="4483099" y="306450"/>
                  </a:lnTo>
                  <a:lnTo>
                    <a:pt x="4484370" y="311150"/>
                  </a:lnTo>
                  <a:lnTo>
                    <a:pt x="4484878" y="314578"/>
                  </a:lnTo>
                  <a:lnTo>
                    <a:pt x="4485386" y="318008"/>
                  </a:lnTo>
                  <a:lnTo>
                    <a:pt x="4484751" y="320548"/>
                  </a:lnTo>
                  <a:lnTo>
                    <a:pt x="4482845" y="322325"/>
                  </a:lnTo>
                  <a:lnTo>
                    <a:pt x="4481068" y="323976"/>
                  </a:lnTo>
                  <a:lnTo>
                    <a:pt x="4477893" y="325120"/>
                  </a:lnTo>
                  <a:lnTo>
                    <a:pt x="4473320" y="325500"/>
                  </a:lnTo>
                  <a:lnTo>
                    <a:pt x="4468748" y="325882"/>
                  </a:lnTo>
                  <a:lnTo>
                    <a:pt x="4462398" y="326136"/>
                  </a:lnTo>
                  <a:lnTo>
                    <a:pt x="4454270" y="326136"/>
                  </a:lnTo>
                  <a:lnTo>
                    <a:pt x="4445889" y="326136"/>
                  </a:lnTo>
                  <a:lnTo>
                    <a:pt x="4424045" y="324231"/>
                  </a:lnTo>
                  <a:lnTo>
                    <a:pt x="4421505" y="323596"/>
                  </a:lnTo>
                  <a:lnTo>
                    <a:pt x="4394962" y="251968"/>
                  </a:lnTo>
                  <a:lnTo>
                    <a:pt x="4275073" y="251968"/>
                  </a:lnTo>
                  <a:lnTo>
                    <a:pt x="4254881" y="314325"/>
                  </a:lnTo>
                  <a:lnTo>
                    <a:pt x="4254245" y="316611"/>
                  </a:lnTo>
                  <a:lnTo>
                    <a:pt x="4253357" y="318515"/>
                  </a:lnTo>
                  <a:lnTo>
                    <a:pt x="4236973" y="325627"/>
                  </a:lnTo>
                  <a:lnTo>
                    <a:pt x="4232656" y="326009"/>
                  </a:lnTo>
                  <a:lnTo>
                    <a:pt x="4226941" y="326136"/>
                  </a:lnTo>
                  <a:lnTo>
                    <a:pt x="4219956" y="326136"/>
                  </a:lnTo>
                  <a:lnTo>
                    <a:pt x="4212336" y="326136"/>
                  </a:lnTo>
                  <a:lnTo>
                    <a:pt x="4206367" y="325882"/>
                  </a:lnTo>
                  <a:lnTo>
                    <a:pt x="4202176" y="325374"/>
                  </a:lnTo>
                  <a:lnTo>
                    <a:pt x="4197858" y="324865"/>
                  </a:lnTo>
                  <a:lnTo>
                    <a:pt x="4194937" y="323723"/>
                  </a:lnTo>
                  <a:lnTo>
                    <a:pt x="4193286" y="321818"/>
                  </a:lnTo>
                  <a:lnTo>
                    <a:pt x="4191635" y="319913"/>
                  </a:lnTo>
                  <a:lnTo>
                    <a:pt x="4190999" y="317246"/>
                  </a:lnTo>
                  <a:lnTo>
                    <a:pt x="4191508" y="313816"/>
                  </a:lnTo>
                  <a:lnTo>
                    <a:pt x="4192016" y="310388"/>
                  </a:lnTo>
                  <a:lnTo>
                    <a:pt x="4293616" y="17018"/>
                  </a:lnTo>
                  <a:lnTo>
                    <a:pt x="4297045" y="10287"/>
                  </a:lnTo>
                  <a:lnTo>
                    <a:pt x="4298315" y="8509"/>
                  </a:lnTo>
                  <a:lnTo>
                    <a:pt x="4300473" y="7238"/>
                  </a:lnTo>
                  <a:lnTo>
                    <a:pt x="4303395" y="6350"/>
                  </a:lnTo>
                  <a:lnTo>
                    <a:pt x="4306189" y="5334"/>
                  </a:lnTo>
                  <a:lnTo>
                    <a:pt x="4310253" y="4825"/>
                  </a:lnTo>
                  <a:lnTo>
                    <a:pt x="4315333" y="4572"/>
                  </a:lnTo>
                  <a:lnTo>
                    <a:pt x="4320413" y="4318"/>
                  </a:lnTo>
                  <a:lnTo>
                    <a:pt x="4327144" y="4190"/>
                  </a:lnTo>
                  <a:lnTo>
                    <a:pt x="4335526" y="4190"/>
                  </a:lnTo>
                  <a:close/>
                </a:path>
                <a:path w="6533515" h="330834">
                  <a:moveTo>
                    <a:pt x="2395092" y="4190"/>
                  </a:moveTo>
                  <a:lnTo>
                    <a:pt x="2401442" y="4190"/>
                  </a:lnTo>
                  <a:lnTo>
                    <a:pt x="2406777" y="4445"/>
                  </a:lnTo>
                  <a:lnTo>
                    <a:pt x="2410841" y="4825"/>
                  </a:lnTo>
                  <a:lnTo>
                    <a:pt x="2414904" y="5207"/>
                  </a:lnTo>
                  <a:lnTo>
                    <a:pt x="2418207" y="5841"/>
                  </a:lnTo>
                  <a:lnTo>
                    <a:pt x="2420747" y="6731"/>
                  </a:lnTo>
                  <a:lnTo>
                    <a:pt x="2423160" y="7493"/>
                  </a:lnTo>
                  <a:lnTo>
                    <a:pt x="2424938" y="8509"/>
                  </a:lnTo>
                  <a:lnTo>
                    <a:pt x="2425827" y="9778"/>
                  </a:lnTo>
                  <a:lnTo>
                    <a:pt x="2426842" y="10922"/>
                  </a:lnTo>
                  <a:lnTo>
                    <a:pt x="2427351" y="12446"/>
                  </a:lnTo>
                  <a:lnTo>
                    <a:pt x="2427351" y="14350"/>
                  </a:lnTo>
                  <a:lnTo>
                    <a:pt x="2427351" y="134112"/>
                  </a:lnTo>
                  <a:lnTo>
                    <a:pt x="2441955" y="134112"/>
                  </a:lnTo>
                  <a:lnTo>
                    <a:pt x="2449322" y="134112"/>
                  </a:lnTo>
                  <a:lnTo>
                    <a:pt x="2455799" y="133096"/>
                  </a:lnTo>
                  <a:lnTo>
                    <a:pt x="2461387" y="131190"/>
                  </a:lnTo>
                  <a:lnTo>
                    <a:pt x="2466975" y="129159"/>
                  </a:lnTo>
                  <a:lnTo>
                    <a:pt x="2472054" y="126111"/>
                  </a:lnTo>
                  <a:lnTo>
                    <a:pt x="2476500" y="121793"/>
                  </a:lnTo>
                  <a:lnTo>
                    <a:pt x="2481072" y="117475"/>
                  </a:lnTo>
                  <a:lnTo>
                    <a:pt x="2499614" y="79883"/>
                  </a:lnTo>
                  <a:lnTo>
                    <a:pt x="2521077" y="16256"/>
                  </a:lnTo>
                  <a:lnTo>
                    <a:pt x="2521839" y="13970"/>
                  </a:lnTo>
                  <a:lnTo>
                    <a:pt x="2522854" y="12064"/>
                  </a:lnTo>
                  <a:lnTo>
                    <a:pt x="2523998" y="10540"/>
                  </a:lnTo>
                  <a:lnTo>
                    <a:pt x="2525141" y="8889"/>
                  </a:lnTo>
                  <a:lnTo>
                    <a:pt x="2526918" y="7747"/>
                  </a:lnTo>
                  <a:lnTo>
                    <a:pt x="2549398" y="4190"/>
                  </a:lnTo>
                  <a:lnTo>
                    <a:pt x="2556510" y="4190"/>
                  </a:lnTo>
                  <a:lnTo>
                    <a:pt x="2562860" y="4190"/>
                  </a:lnTo>
                  <a:lnTo>
                    <a:pt x="2582291" y="6603"/>
                  </a:lnTo>
                  <a:lnTo>
                    <a:pt x="2584704" y="7238"/>
                  </a:lnTo>
                  <a:lnTo>
                    <a:pt x="2586228" y="8255"/>
                  </a:lnTo>
                  <a:lnTo>
                    <a:pt x="2587116" y="9525"/>
                  </a:lnTo>
                  <a:lnTo>
                    <a:pt x="2587879" y="10795"/>
                  </a:lnTo>
                  <a:lnTo>
                    <a:pt x="2588260" y="12319"/>
                  </a:lnTo>
                  <a:lnTo>
                    <a:pt x="2588260" y="14097"/>
                  </a:lnTo>
                  <a:lnTo>
                    <a:pt x="2588260" y="16256"/>
                  </a:lnTo>
                  <a:lnTo>
                    <a:pt x="2561971" y="90932"/>
                  </a:lnTo>
                  <a:lnTo>
                    <a:pt x="2542032" y="131572"/>
                  </a:lnTo>
                  <a:lnTo>
                    <a:pt x="2523871" y="149351"/>
                  </a:lnTo>
                  <a:lnTo>
                    <a:pt x="2519045" y="152653"/>
                  </a:lnTo>
                  <a:lnTo>
                    <a:pt x="2513584" y="155448"/>
                  </a:lnTo>
                  <a:lnTo>
                    <a:pt x="2507741" y="157480"/>
                  </a:lnTo>
                  <a:lnTo>
                    <a:pt x="2507741" y="157734"/>
                  </a:lnTo>
                  <a:lnTo>
                    <a:pt x="2514218" y="160527"/>
                  </a:lnTo>
                  <a:lnTo>
                    <a:pt x="2520188" y="163702"/>
                  </a:lnTo>
                  <a:lnTo>
                    <a:pt x="2525522" y="167259"/>
                  </a:lnTo>
                  <a:lnTo>
                    <a:pt x="2530855" y="170814"/>
                  </a:lnTo>
                  <a:lnTo>
                    <a:pt x="2535936" y="175260"/>
                  </a:lnTo>
                  <a:lnTo>
                    <a:pt x="2540635" y="180721"/>
                  </a:lnTo>
                  <a:lnTo>
                    <a:pt x="2545334" y="186182"/>
                  </a:lnTo>
                  <a:lnTo>
                    <a:pt x="2563794" y="221430"/>
                  </a:lnTo>
                  <a:lnTo>
                    <a:pt x="2567051" y="229743"/>
                  </a:lnTo>
                  <a:lnTo>
                    <a:pt x="2593213" y="295783"/>
                  </a:lnTo>
                  <a:lnTo>
                    <a:pt x="2598674" y="314325"/>
                  </a:lnTo>
                  <a:lnTo>
                    <a:pt x="2598674" y="315975"/>
                  </a:lnTo>
                  <a:lnTo>
                    <a:pt x="2598674" y="317881"/>
                  </a:lnTo>
                  <a:lnTo>
                    <a:pt x="2598166" y="319405"/>
                  </a:lnTo>
                  <a:lnTo>
                    <a:pt x="2597150" y="320548"/>
                  </a:lnTo>
                  <a:lnTo>
                    <a:pt x="2596261" y="321818"/>
                  </a:lnTo>
                  <a:lnTo>
                    <a:pt x="2581655" y="325500"/>
                  </a:lnTo>
                  <a:lnTo>
                    <a:pt x="2577338" y="325882"/>
                  </a:lnTo>
                  <a:lnTo>
                    <a:pt x="2571877" y="326136"/>
                  </a:lnTo>
                  <a:lnTo>
                    <a:pt x="2565146" y="326136"/>
                  </a:lnTo>
                  <a:lnTo>
                    <a:pt x="2558034" y="326136"/>
                  </a:lnTo>
                  <a:lnTo>
                    <a:pt x="2552318" y="325882"/>
                  </a:lnTo>
                  <a:lnTo>
                    <a:pt x="2548001" y="325500"/>
                  </a:lnTo>
                  <a:lnTo>
                    <a:pt x="2543683" y="325120"/>
                  </a:lnTo>
                  <a:lnTo>
                    <a:pt x="2531617" y="319786"/>
                  </a:lnTo>
                  <a:lnTo>
                    <a:pt x="2530348" y="318262"/>
                  </a:lnTo>
                  <a:lnTo>
                    <a:pt x="2529332" y="316357"/>
                  </a:lnTo>
                  <a:lnTo>
                    <a:pt x="2528697" y="314071"/>
                  </a:lnTo>
                  <a:lnTo>
                    <a:pt x="2503042" y="243077"/>
                  </a:lnTo>
                  <a:lnTo>
                    <a:pt x="2483358" y="204343"/>
                  </a:lnTo>
                  <a:lnTo>
                    <a:pt x="2449449" y="188087"/>
                  </a:lnTo>
                  <a:lnTo>
                    <a:pt x="2441955" y="188087"/>
                  </a:lnTo>
                  <a:lnTo>
                    <a:pt x="2427351" y="188087"/>
                  </a:lnTo>
                  <a:lnTo>
                    <a:pt x="2427351" y="315722"/>
                  </a:lnTo>
                  <a:lnTo>
                    <a:pt x="2427351" y="317626"/>
                  </a:lnTo>
                  <a:lnTo>
                    <a:pt x="2426842" y="319150"/>
                  </a:lnTo>
                  <a:lnTo>
                    <a:pt x="2425827" y="320294"/>
                  </a:lnTo>
                  <a:lnTo>
                    <a:pt x="2424938" y="321563"/>
                  </a:lnTo>
                  <a:lnTo>
                    <a:pt x="2423160" y="322580"/>
                  </a:lnTo>
                  <a:lnTo>
                    <a:pt x="2420747" y="323596"/>
                  </a:lnTo>
                  <a:lnTo>
                    <a:pt x="2418207" y="324485"/>
                  </a:lnTo>
                  <a:lnTo>
                    <a:pt x="2414904" y="325120"/>
                  </a:lnTo>
                  <a:lnTo>
                    <a:pt x="2410841" y="325500"/>
                  </a:lnTo>
                  <a:lnTo>
                    <a:pt x="2406777" y="325882"/>
                  </a:lnTo>
                  <a:lnTo>
                    <a:pt x="2401442" y="326136"/>
                  </a:lnTo>
                  <a:lnTo>
                    <a:pt x="2395092" y="326136"/>
                  </a:lnTo>
                  <a:lnTo>
                    <a:pt x="2388870" y="326136"/>
                  </a:lnTo>
                  <a:lnTo>
                    <a:pt x="2383536" y="325882"/>
                  </a:lnTo>
                  <a:lnTo>
                    <a:pt x="2379345" y="325500"/>
                  </a:lnTo>
                  <a:lnTo>
                    <a:pt x="2375154" y="325120"/>
                  </a:lnTo>
                  <a:lnTo>
                    <a:pt x="2362580" y="317626"/>
                  </a:lnTo>
                  <a:lnTo>
                    <a:pt x="2362580" y="315722"/>
                  </a:lnTo>
                  <a:lnTo>
                    <a:pt x="2362580" y="14350"/>
                  </a:lnTo>
                  <a:lnTo>
                    <a:pt x="2362580" y="12446"/>
                  </a:lnTo>
                  <a:lnTo>
                    <a:pt x="2363089" y="10922"/>
                  </a:lnTo>
                  <a:lnTo>
                    <a:pt x="2364104" y="9778"/>
                  </a:lnTo>
                  <a:lnTo>
                    <a:pt x="2365248" y="8509"/>
                  </a:lnTo>
                  <a:lnTo>
                    <a:pt x="2366899" y="7493"/>
                  </a:lnTo>
                  <a:lnTo>
                    <a:pt x="2369439" y="6731"/>
                  </a:lnTo>
                  <a:lnTo>
                    <a:pt x="2371852" y="5841"/>
                  </a:lnTo>
                  <a:lnTo>
                    <a:pt x="2375154" y="5207"/>
                  </a:lnTo>
                  <a:lnTo>
                    <a:pt x="2379345" y="4825"/>
                  </a:lnTo>
                  <a:lnTo>
                    <a:pt x="2383536" y="4445"/>
                  </a:lnTo>
                  <a:lnTo>
                    <a:pt x="2388870" y="4190"/>
                  </a:lnTo>
                  <a:lnTo>
                    <a:pt x="2395092" y="4190"/>
                  </a:lnTo>
                  <a:close/>
                </a:path>
                <a:path w="6533515" h="330834">
                  <a:moveTo>
                    <a:pt x="1771014" y="4190"/>
                  </a:moveTo>
                  <a:lnTo>
                    <a:pt x="1778762" y="4190"/>
                  </a:lnTo>
                  <a:lnTo>
                    <a:pt x="1784858" y="4318"/>
                  </a:lnTo>
                  <a:lnTo>
                    <a:pt x="1789429" y="4699"/>
                  </a:lnTo>
                  <a:lnTo>
                    <a:pt x="1794128" y="5080"/>
                  </a:lnTo>
                  <a:lnTo>
                    <a:pt x="1856232" y="116077"/>
                  </a:lnTo>
                  <a:lnTo>
                    <a:pt x="1859899" y="123866"/>
                  </a:lnTo>
                  <a:lnTo>
                    <a:pt x="1876885" y="162575"/>
                  </a:lnTo>
                  <a:lnTo>
                    <a:pt x="1883155" y="178181"/>
                  </a:lnTo>
                  <a:lnTo>
                    <a:pt x="1883917" y="178181"/>
                  </a:lnTo>
                  <a:lnTo>
                    <a:pt x="1897165" y="138142"/>
                  </a:lnTo>
                  <a:lnTo>
                    <a:pt x="1906524" y="113157"/>
                  </a:lnTo>
                  <a:lnTo>
                    <a:pt x="1943227" y="15112"/>
                  </a:lnTo>
                  <a:lnTo>
                    <a:pt x="1944115" y="12700"/>
                  </a:lnTo>
                  <a:lnTo>
                    <a:pt x="1945132" y="10922"/>
                  </a:lnTo>
                  <a:lnTo>
                    <a:pt x="1946528" y="9525"/>
                  </a:lnTo>
                  <a:lnTo>
                    <a:pt x="1947799" y="8127"/>
                  </a:lnTo>
                  <a:lnTo>
                    <a:pt x="1949830" y="6985"/>
                  </a:lnTo>
                  <a:lnTo>
                    <a:pt x="1952371" y="6223"/>
                  </a:lnTo>
                  <a:lnTo>
                    <a:pt x="1955038" y="5334"/>
                  </a:lnTo>
                  <a:lnTo>
                    <a:pt x="1958593" y="4825"/>
                  </a:lnTo>
                  <a:lnTo>
                    <a:pt x="1963292" y="4572"/>
                  </a:lnTo>
                  <a:lnTo>
                    <a:pt x="1967864" y="4318"/>
                  </a:lnTo>
                  <a:lnTo>
                    <a:pt x="1973834" y="4190"/>
                  </a:lnTo>
                  <a:lnTo>
                    <a:pt x="1981200" y="4190"/>
                  </a:lnTo>
                  <a:lnTo>
                    <a:pt x="1988820" y="4190"/>
                  </a:lnTo>
                  <a:lnTo>
                    <a:pt x="2011679" y="11049"/>
                  </a:lnTo>
                  <a:lnTo>
                    <a:pt x="2011552" y="13588"/>
                  </a:lnTo>
                  <a:lnTo>
                    <a:pt x="1923541" y="236600"/>
                  </a:lnTo>
                  <a:lnTo>
                    <a:pt x="1907468" y="272623"/>
                  </a:lnTo>
                  <a:lnTo>
                    <a:pt x="1885686" y="305054"/>
                  </a:lnTo>
                  <a:lnTo>
                    <a:pt x="1846363" y="327060"/>
                  </a:lnTo>
                  <a:lnTo>
                    <a:pt x="1821307" y="329311"/>
                  </a:lnTo>
                  <a:lnTo>
                    <a:pt x="1816862" y="329311"/>
                  </a:lnTo>
                  <a:lnTo>
                    <a:pt x="1812416" y="329057"/>
                  </a:lnTo>
                  <a:lnTo>
                    <a:pt x="1808226" y="328422"/>
                  </a:lnTo>
                  <a:lnTo>
                    <a:pt x="1803908" y="327913"/>
                  </a:lnTo>
                  <a:lnTo>
                    <a:pt x="1799843" y="327151"/>
                  </a:lnTo>
                  <a:lnTo>
                    <a:pt x="1796161" y="326136"/>
                  </a:lnTo>
                  <a:lnTo>
                    <a:pt x="1792351" y="325120"/>
                  </a:lnTo>
                  <a:lnTo>
                    <a:pt x="1780159" y="319024"/>
                  </a:lnTo>
                  <a:lnTo>
                    <a:pt x="1778762" y="317881"/>
                  </a:lnTo>
                  <a:lnTo>
                    <a:pt x="1777746" y="316611"/>
                  </a:lnTo>
                  <a:lnTo>
                    <a:pt x="1776984" y="315213"/>
                  </a:lnTo>
                  <a:lnTo>
                    <a:pt x="1776222" y="313816"/>
                  </a:lnTo>
                  <a:lnTo>
                    <a:pt x="1774063" y="300863"/>
                  </a:lnTo>
                  <a:lnTo>
                    <a:pt x="1773809" y="297307"/>
                  </a:lnTo>
                  <a:lnTo>
                    <a:pt x="1773682" y="292988"/>
                  </a:lnTo>
                  <a:lnTo>
                    <a:pt x="1773682" y="287655"/>
                  </a:lnTo>
                  <a:lnTo>
                    <a:pt x="1773682" y="278130"/>
                  </a:lnTo>
                  <a:lnTo>
                    <a:pt x="1774443" y="271399"/>
                  </a:lnTo>
                  <a:lnTo>
                    <a:pt x="1775840" y="267335"/>
                  </a:lnTo>
                  <a:lnTo>
                    <a:pt x="1777238" y="263271"/>
                  </a:lnTo>
                  <a:lnTo>
                    <a:pt x="1779397" y="261238"/>
                  </a:lnTo>
                  <a:lnTo>
                    <a:pt x="1782317" y="261238"/>
                  </a:lnTo>
                  <a:lnTo>
                    <a:pt x="1783841" y="261238"/>
                  </a:lnTo>
                  <a:lnTo>
                    <a:pt x="1785492" y="261874"/>
                  </a:lnTo>
                  <a:lnTo>
                    <a:pt x="1787271" y="263016"/>
                  </a:lnTo>
                  <a:lnTo>
                    <a:pt x="1789049" y="264160"/>
                  </a:lnTo>
                  <a:lnTo>
                    <a:pt x="1791208" y="265430"/>
                  </a:lnTo>
                  <a:lnTo>
                    <a:pt x="1793748" y="266700"/>
                  </a:lnTo>
                  <a:lnTo>
                    <a:pt x="1796288" y="268097"/>
                  </a:lnTo>
                  <a:lnTo>
                    <a:pt x="1799336" y="269239"/>
                  </a:lnTo>
                  <a:lnTo>
                    <a:pt x="1802638" y="270256"/>
                  </a:lnTo>
                  <a:lnTo>
                    <a:pt x="1806066" y="271399"/>
                  </a:lnTo>
                  <a:lnTo>
                    <a:pt x="1810003" y="271907"/>
                  </a:lnTo>
                  <a:lnTo>
                    <a:pt x="1814576" y="271907"/>
                  </a:lnTo>
                  <a:lnTo>
                    <a:pt x="1818004" y="271907"/>
                  </a:lnTo>
                  <a:lnTo>
                    <a:pt x="1821307" y="271525"/>
                  </a:lnTo>
                  <a:lnTo>
                    <a:pt x="1824227" y="270763"/>
                  </a:lnTo>
                  <a:lnTo>
                    <a:pt x="1827149" y="270001"/>
                  </a:lnTo>
                  <a:lnTo>
                    <a:pt x="1829942" y="268605"/>
                  </a:lnTo>
                  <a:lnTo>
                    <a:pt x="1832610" y="266446"/>
                  </a:lnTo>
                  <a:lnTo>
                    <a:pt x="1835277" y="264287"/>
                  </a:lnTo>
                  <a:lnTo>
                    <a:pt x="1837816" y="261365"/>
                  </a:lnTo>
                  <a:lnTo>
                    <a:pt x="1840484" y="257428"/>
                  </a:lnTo>
                  <a:lnTo>
                    <a:pt x="1843151" y="253619"/>
                  </a:lnTo>
                  <a:lnTo>
                    <a:pt x="1845945" y="248538"/>
                  </a:lnTo>
                  <a:lnTo>
                    <a:pt x="1848865" y="242315"/>
                  </a:lnTo>
                  <a:lnTo>
                    <a:pt x="1743837" y="28575"/>
                  </a:lnTo>
                  <a:lnTo>
                    <a:pt x="1741551" y="23495"/>
                  </a:lnTo>
                  <a:lnTo>
                    <a:pt x="1740153" y="19303"/>
                  </a:lnTo>
                  <a:lnTo>
                    <a:pt x="1739773" y="16128"/>
                  </a:lnTo>
                  <a:lnTo>
                    <a:pt x="1739391" y="12953"/>
                  </a:lnTo>
                  <a:lnTo>
                    <a:pt x="1740153" y="10413"/>
                  </a:lnTo>
                  <a:lnTo>
                    <a:pt x="1742186" y="8636"/>
                  </a:lnTo>
                  <a:lnTo>
                    <a:pt x="1744090" y="6858"/>
                  </a:lnTo>
                  <a:lnTo>
                    <a:pt x="1747392" y="5587"/>
                  </a:lnTo>
                  <a:lnTo>
                    <a:pt x="1752091" y="5080"/>
                  </a:lnTo>
                  <a:lnTo>
                    <a:pt x="1756790" y="4445"/>
                  </a:lnTo>
                  <a:lnTo>
                    <a:pt x="1763140" y="4190"/>
                  </a:lnTo>
                  <a:lnTo>
                    <a:pt x="1771014" y="4190"/>
                  </a:lnTo>
                  <a:close/>
                </a:path>
                <a:path w="6533515" h="330834">
                  <a:moveTo>
                    <a:pt x="1242822" y="4190"/>
                  </a:moveTo>
                  <a:lnTo>
                    <a:pt x="1250568" y="4190"/>
                  </a:lnTo>
                  <a:lnTo>
                    <a:pt x="1256664" y="4318"/>
                  </a:lnTo>
                  <a:lnTo>
                    <a:pt x="1261237" y="4699"/>
                  </a:lnTo>
                  <a:lnTo>
                    <a:pt x="1265682" y="5080"/>
                  </a:lnTo>
                  <a:lnTo>
                    <a:pt x="1269364" y="5587"/>
                  </a:lnTo>
                  <a:lnTo>
                    <a:pt x="1271904" y="6350"/>
                  </a:lnTo>
                  <a:lnTo>
                    <a:pt x="1274572" y="6985"/>
                  </a:lnTo>
                  <a:lnTo>
                    <a:pt x="1276477" y="8127"/>
                  </a:lnTo>
                  <a:lnTo>
                    <a:pt x="1277492" y="9398"/>
                  </a:lnTo>
                  <a:lnTo>
                    <a:pt x="1278509" y="10668"/>
                  </a:lnTo>
                  <a:lnTo>
                    <a:pt x="1279525" y="12319"/>
                  </a:lnTo>
                  <a:lnTo>
                    <a:pt x="1280540" y="14350"/>
                  </a:lnTo>
                  <a:lnTo>
                    <a:pt x="1336548" y="119761"/>
                  </a:lnTo>
                  <a:lnTo>
                    <a:pt x="1391030" y="14350"/>
                  </a:lnTo>
                  <a:lnTo>
                    <a:pt x="1391920" y="12319"/>
                  </a:lnTo>
                  <a:lnTo>
                    <a:pt x="1393063" y="10668"/>
                  </a:lnTo>
                  <a:lnTo>
                    <a:pt x="1394078" y="9398"/>
                  </a:lnTo>
                  <a:lnTo>
                    <a:pt x="1395095" y="8127"/>
                  </a:lnTo>
                  <a:lnTo>
                    <a:pt x="1396873" y="6985"/>
                  </a:lnTo>
                  <a:lnTo>
                    <a:pt x="1399286" y="6350"/>
                  </a:lnTo>
                  <a:lnTo>
                    <a:pt x="1401572" y="5587"/>
                  </a:lnTo>
                  <a:lnTo>
                    <a:pt x="1404874" y="5080"/>
                  </a:lnTo>
                  <a:lnTo>
                    <a:pt x="1409064" y="4699"/>
                  </a:lnTo>
                  <a:lnTo>
                    <a:pt x="1413255" y="4318"/>
                  </a:lnTo>
                  <a:lnTo>
                    <a:pt x="1419098" y="4190"/>
                  </a:lnTo>
                  <a:lnTo>
                    <a:pt x="1426464" y="4190"/>
                  </a:lnTo>
                  <a:lnTo>
                    <a:pt x="1434718" y="4190"/>
                  </a:lnTo>
                  <a:lnTo>
                    <a:pt x="1458087" y="12573"/>
                  </a:lnTo>
                  <a:lnTo>
                    <a:pt x="1457198" y="16001"/>
                  </a:lnTo>
                  <a:lnTo>
                    <a:pt x="1456309" y="19431"/>
                  </a:lnTo>
                  <a:lnTo>
                    <a:pt x="1454403" y="24130"/>
                  </a:lnTo>
                  <a:lnTo>
                    <a:pt x="1451610" y="30099"/>
                  </a:lnTo>
                  <a:lnTo>
                    <a:pt x="1380616" y="160274"/>
                  </a:lnTo>
                  <a:lnTo>
                    <a:pt x="1456309" y="300227"/>
                  </a:lnTo>
                  <a:lnTo>
                    <a:pt x="1459229" y="305943"/>
                  </a:lnTo>
                  <a:lnTo>
                    <a:pt x="1461262" y="310641"/>
                  </a:lnTo>
                  <a:lnTo>
                    <a:pt x="1462151" y="314071"/>
                  </a:lnTo>
                  <a:lnTo>
                    <a:pt x="1463039" y="317500"/>
                  </a:lnTo>
                  <a:lnTo>
                    <a:pt x="1462532" y="320166"/>
                  </a:lnTo>
                  <a:lnTo>
                    <a:pt x="1460500" y="321945"/>
                  </a:lnTo>
                  <a:lnTo>
                    <a:pt x="1458595" y="323723"/>
                  </a:lnTo>
                  <a:lnTo>
                    <a:pt x="1454912" y="324865"/>
                  </a:lnTo>
                  <a:lnTo>
                    <a:pt x="1449832" y="325374"/>
                  </a:lnTo>
                  <a:lnTo>
                    <a:pt x="1444625" y="325882"/>
                  </a:lnTo>
                  <a:lnTo>
                    <a:pt x="1437386" y="326136"/>
                  </a:lnTo>
                  <a:lnTo>
                    <a:pt x="1428241" y="326136"/>
                  </a:lnTo>
                  <a:lnTo>
                    <a:pt x="1420495" y="326136"/>
                  </a:lnTo>
                  <a:lnTo>
                    <a:pt x="1414399" y="326009"/>
                  </a:lnTo>
                  <a:lnTo>
                    <a:pt x="1409953" y="325627"/>
                  </a:lnTo>
                  <a:lnTo>
                    <a:pt x="1405509" y="325247"/>
                  </a:lnTo>
                  <a:lnTo>
                    <a:pt x="1402079" y="324738"/>
                  </a:lnTo>
                  <a:lnTo>
                    <a:pt x="1399539" y="323976"/>
                  </a:lnTo>
                  <a:lnTo>
                    <a:pt x="1397000" y="323341"/>
                  </a:lnTo>
                  <a:lnTo>
                    <a:pt x="1395095" y="322325"/>
                  </a:lnTo>
                  <a:lnTo>
                    <a:pt x="1393952" y="320928"/>
                  </a:lnTo>
                  <a:lnTo>
                    <a:pt x="1392809" y="319659"/>
                  </a:lnTo>
                  <a:lnTo>
                    <a:pt x="1391792" y="318008"/>
                  </a:lnTo>
                  <a:lnTo>
                    <a:pt x="1391030" y="315975"/>
                  </a:lnTo>
                  <a:lnTo>
                    <a:pt x="1331087" y="200913"/>
                  </a:lnTo>
                  <a:lnTo>
                    <a:pt x="1271397" y="315975"/>
                  </a:lnTo>
                  <a:lnTo>
                    <a:pt x="1270508" y="318008"/>
                  </a:lnTo>
                  <a:lnTo>
                    <a:pt x="1269364" y="319659"/>
                  </a:lnTo>
                  <a:lnTo>
                    <a:pt x="1268222" y="320928"/>
                  </a:lnTo>
                  <a:lnTo>
                    <a:pt x="1267078" y="322325"/>
                  </a:lnTo>
                  <a:lnTo>
                    <a:pt x="1265301" y="323341"/>
                  </a:lnTo>
                  <a:lnTo>
                    <a:pt x="1262634" y="323976"/>
                  </a:lnTo>
                  <a:lnTo>
                    <a:pt x="1260093" y="324738"/>
                  </a:lnTo>
                  <a:lnTo>
                    <a:pt x="1256664" y="325247"/>
                  </a:lnTo>
                  <a:lnTo>
                    <a:pt x="1252092" y="325627"/>
                  </a:lnTo>
                  <a:lnTo>
                    <a:pt x="1247521" y="326009"/>
                  </a:lnTo>
                  <a:lnTo>
                    <a:pt x="1241678" y="326136"/>
                  </a:lnTo>
                  <a:lnTo>
                    <a:pt x="1234186" y="326136"/>
                  </a:lnTo>
                  <a:lnTo>
                    <a:pt x="1225677" y="326136"/>
                  </a:lnTo>
                  <a:lnTo>
                    <a:pt x="1219073" y="325882"/>
                  </a:lnTo>
                  <a:lnTo>
                    <a:pt x="1214374" y="325374"/>
                  </a:lnTo>
                  <a:lnTo>
                    <a:pt x="1209675" y="324865"/>
                  </a:lnTo>
                  <a:lnTo>
                    <a:pt x="1206500" y="323723"/>
                  </a:lnTo>
                  <a:lnTo>
                    <a:pt x="1204849" y="321945"/>
                  </a:lnTo>
                  <a:lnTo>
                    <a:pt x="1203198" y="320166"/>
                  </a:lnTo>
                  <a:lnTo>
                    <a:pt x="1202943" y="317500"/>
                  </a:lnTo>
                  <a:lnTo>
                    <a:pt x="1203960" y="314071"/>
                  </a:lnTo>
                  <a:lnTo>
                    <a:pt x="1204849" y="310641"/>
                  </a:lnTo>
                  <a:lnTo>
                    <a:pt x="1206880" y="305943"/>
                  </a:lnTo>
                  <a:lnTo>
                    <a:pt x="1210055" y="300227"/>
                  </a:lnTo>
                  <a:lnTo>
                    <a:pt x="1286510" y="161036"/>
                  </a:lnTo>
                  <a:lnTo>
                    <a:pt x="1215516" y="30099"/>
                  </a:lnTo>
                  <a:lnTo>
                    <a:pt x="1208404" y="12319"/>
                  </a:lnTo>
                  <a:lnTo>
                    <a:pt x="1208786" y="9778"/>
                  </a:lnTo>
                  <a:lnTo>
                    <a:pt x="1233424" y="4190"/>
                  </a:lnTo>
                  <a:lnTo>
                    <a:pt x="1242822" y="4190"/>
                  </a:lnTo>
                  <a:close/>
                </a:path>
                <a:path w="6533515" h="330834">
                  <a:moveTo>
                    <a:pt x="928242" y="4190"/>
                  </a:moveTo>
                  <a:lnTo>
                    <a:pt x="934592" y="4190"/>
                  </a:lnTo>
                  <a:lnTo>
                    <a:pt x="939926" y="4445"/>
                  </a:lnTo>
                  <a:lnTo>
                    <a:pt x="943990" y="4825"/>
                  </a:lnTo>
                  <a:lnTo>
                    <a:pt x="948054" y="5207"/>
                  </a:lnTo>
                  <a:lnTo>
                    <a:pt x="951357" y="5841"/>
                  </a:lnTo>
                  <a:lnTo>
                    <a:pt x="953897" y="6731"/>
                  </a:lnTo>
                  <a:lnTo>
                    <a:pt x="956310" y="7493"/>
                  </a:lnTo>
                  <a:lnTo>
                    <a:pt x="958088" y="8509"/>
                  </a:lnTo>
                  <a:lnTo>
                    <a:pt x="958976" y="9778"/>
                  </a:lnTo>
                  <a:lnTo>
                    <a:pt x="959992" y="10922"/>
                  </a:lnTo>
                  <a:lnTo>
                    <a:pt x="960501" y="12446"/>
                  </a:lnTo>
                  <a:lnTo>
                    <a:pt x="960501" y="14097"/>
                  </a:lnTo>
                  <a:lnTo>
                    <a:pt x="960501" y="183134"/>
                  </a:lnTo>
                  <a:lnTo>
                    <a:pt x="960501" y="188468"/>
                  </a:lnTo>
                  <a:lnTo>
                    <a:pt x="960374" y="194056"/>
                  </a:lnTo>
                  <a:lnTo>
                    <a:pt x="960247" y="199898"/>
                  </a:lnTo>
                  <a:lnTo>
                    <a:pt x="960120" y="205866"/>
                  </a:lnTo>
                  <a:lnTo>
                    <a:pt x="959865" y="211582"/>
                  </a:lnTo>
                  <a:lnTo>
                    <a:pt x="959485" y="217170"/>
                  </a:lnTo>
                  <a:lnTo>
                    <a:pt x="959992" y="217170"/>
                  </a:lnTo>
                  <a:lnTo>
                    <a:pt x="962787" y="212216"/>
                  </a:lnTo>
                  <a:lnTo>
                    <a:pt x="966342" y="206375"/>
                  </a:lnTo>
                  <a:lnTo>
                    <a:pt x="970661" y="199389"/>
                  </a:lnTo>
                  <a:lnTo>
                    <a:pt x="974851" y="192532"/>
                  </a:lnTo>
                  <a:lnTo>
                    <a:pt x="979297" y="185800"/>
                  </a:lnTo>
                  <a:lnTo>
                    <a:pt x="983868" y="179197"/>
                  </a:lnTo>
                  <a:lnTo>
                    <a:pt x="1094866" y="13843"/>
                  </a:lnTo>
                  <a:lnTo>
                    <a:pt x="1103884" y="6476"/>
                  </a:lnTo>
                  <a:lnTo>
                    <a:pt x="1106042" y="5587"/>
                  </a:lnTo>
                  <a:lnTo>
                    <a:pt x="1108837" y="5080"/>
                  </a:lnTo>
                  <a:lnTo>
                    <a:pt x="1112139" y="4699"/>
                  </a:lnTo>
                  <a:lnTo>
                    <a:pt x="1115440" y="4318"/>
                  </a:lnTo>
                  <a:lnTo>
                    <a:pt x="1119632" y="4190"/>
                  </a:lnTo>
                  <a:lnTo>
                    <a:pt x="1124712" y="4190"/>
                  </a:lnTo>
                  <a:lnTo>
                    <a:pt x="1130935" y="4190"/>
                  </a:lnTo>
                  <a:lnTo>
                    <a:pt x="1149096" y="6731"/>
                  </a:lnTo>
                  <a:lnTo>
                    <a:pt x="1151382" y="7493"/>
                  </a:lnTo>
                  <a:lnTo>
                    <a:pt x="1153033" y="8509"/>
                  </a:lnTo>
                  <a:lnTo>
                    <a:pt x="1153922" y="9778"/>
                  </a:lnTo>
                  <a:lnTo>
                    <a:pt x="1154811" y="10922"/>
                  </a:lnTo>
                  <a:lnTo>
                    <a:pt x="1155191" y="12446"/>
                  </a:lnTo>
                  <a:lnTo>
                    <a:pt x="1155191" y="14350"/>
                  </a:lnTo>
                  <a:lnTo>
                    <a:pt x="1155191" y="316230"/>
                  </a:lnTo>
                  <a:lnTo>
                    <a:pt x="1155191" y="317881"/>
                  </a:lnTo>
                  <a:lnTo>
                    <a:pt x="1154684" y="319405"/>
                  </a:lnTo>
                  <a:lnTo>
                    <a:pt x="1138301" y="325500"/>
                  </a:lnTo>
                  <a:lnTo>
                    <a:pt x="1134110" y="325882"/>
                  </a:lnTo>
                  <a:lnTo>
                    <a:pt x="1128902" y="326136"/>
                  </a:lnTo>
                  <a:lnTo>
                    <a:pt x="1122679" y="326136"/>
                  </a:lnTo>
                  <a:lnTo>
                    <a:pt x="1116457" y="326136"/>
                  </a:lnTo>
                  <a:lnTo>
                    <a:pt x="1111250" y="325882"/>
                  </a:lnTo>
                  <a:lnTo>
                    <a:pt x="1107059" y="325500"/>
                  </a:lnTo>
                  <a:lnTo>
                    <a:pt x="1102867" y="325120"/>
                  </a:lnTo>
                  <a:lnTo>
                    <a:pt x="1090676" y="317881"/>
                  </a:lnTo>
                  <a:lnTo>
                    <a:pt x="1090676" y="316230"/>
                  </a:lnTo>
                  <a:lnTo>
                    <a:pt x="1090676" y="148209"/>
                  </a:lnTo>
                  <a:lnTo>
                    <a:pt x="1090676" y="141732"/>
                  </a:lnTo>
                  <a:lnTo>
                    <a:pt x="1090676" y="135509"/>
                  </a:lnTo>
                  <a:lnTo>
                    <a:pt x="1090929" y="129286"/>
                  </a:lnTo>
                  <a:lnTo>
                    <a:pt x="1091057" y="123189"/>
                  </a:lnTo>
                  <a:lnTo>
                    <a:pt x="1091311" y="117728"/>
                  </a:lnTo>
                  <a:lnTo>
                    <a:pt x="1091691" y="112902"/>
                  </a:lnTo>
                  <a:lnTo>
                    <a:pt x="1091184" y="112902"/>
                  </a:lnTo>
                  <a:lnTo>
                    <a:pt x="1089787" y="115188"/>
                  </a:lnTo>
                  <a:lnTo>
                    <a:pt x="1088263" y="117856"/>
                  </a:lnTo>
                  <a:lnTo>
                    <a:pt x="1086485" y="120903"/>
                  </a:lnTo>
                  <a:lnTo>
                    <a:pt x="1084707" y="123951"/>
                  </a:lnTo>
                  <a:lnTo>
                    <a:pt x="1082675" y="127126"/>
                  </a:lnTo>
                  <a:lnTo>
                    <a:pt x="1080642" y="130556"/>
                  </a:lnTo>
                  <a:lnTo>
                    <a:pt x="1078611" y="133858"/>
                  </a:lnTo>
                  <a:lnTo>
                    <a:pt x="1076452" y="137413"/>
                  </a:lnTo>
                  <a:lnTo>
                    <a:pt x="1074165" y="140843"/>
                  </a:lnTo>
                  <a:lnTo>
                    <a:pt x="1071879" y="144399"/>
                  </a:lnTo>
                  <a:lnTo>
                    <a:pt x="1069593" y="147827"/>
                  </a:lnTo>
                  <a:lnTo>
                    <a:pt x="1067180" y="151130"/>
                  </a:lnTo>
                  <a:lnTo>
                    <a:pt x="956310" y="316484"/>
                  </a:lnTo>
                  <a:lnTo>
                    <a:pt x="946785" y="324231"/>
                  </a:lnTo>
                  <a:lnTo>
                    <a:pt x="944626" y="324993"/>
                  </a:lnTo>
                  <a:lnTo>
                    <a:pt x="941832" y="325500"/>
                  </a:lnTo>
                  <a:lnTo>
                    <a:pt x="938657" y="325755"/>
                  </a:lnTo>
                  <a:lnTo>
                    <a:pt x="935482" y="326009"/>
                  </a:lnTo>
                  <a:lnTo>
                    <a:pt x="931290" y="326136"/>
                  </a:lnTo>
                  <a:lnTo>
                    <a:pt x="926211" y="326136"/>
                  </a:lnTo>
                  <a:lnTo>
                    <a:pt x="919861" y="326136"/>
                  </a:lnTo>
                  <a:lnTo>
                    <a:pt x="914653" y="325882"/>
                  </a:lnTo>
                  <a:lnTo>
                    <a:pt x="910716" y="325500"/>
                  </a:lnTo>
                  <a:lnTo>
                    <a:pt x="906779" y="325120"/>
                  </a:lnTo>
                  <a:lnTo>
                    <a:pt x="895730" y="317626"/>
                  </a:lnTo>
                  <a:lnTo>
                    <a:pt x="895730" y="315722"/>
                  </a:lnTo>
                  <a:lnTo>
                    <a:pt x="895730" y="14097"/>
                  </a:lnTo>
                  <a:lnTo>
                    <a:pt x="895730" y="12446"/>
                  </a:lnTo>
                  <a:lnTo>
                    <a:pt x="896238" y="10922"/>
                  </a:lnTo>
                  <a:lnTo>
                    <a:pt x="897254" y="9778"/>
                  </a:lnTo>
                  <a:lnTo>
                    <a:pt x="898398" y="8509"/>
                  </a:lnTo>
                  <a:lnTo>
                    <a:pt x="900176" y="7493"/>
                  </a:lnTo>
                  <a:lnTo>
                    <a:pt x="902715" y="6731"/>
                  </a:lnTo>
                  <a:lnTo>
                    <a:pt x="905255" y="5841"/>
                  </a:lnTo>
                  <a:lnTo>
                    <a:pt x="908558" y="5207"/>
                  </a:lnTo>
                  <a:lnTo>
                    <a:pt x="912622" y="4825"/>
                  </a:lnTo>
                  <a:lnTo>
                    <a:pt x="916813" y="4445"/>
                  </a:lnTo>
                  <a:lnTo>
                    <a:pt x="922020" y="4190"/>
                  </a:lnTo>
                  <a:lnTo>
                    <a:pt x="928242" y="4190"/>
                  </a:lnTo>
                  <a:close/>
                </a:path>
                <a:path w="6533515" h="330834">
                  <a:moveTo>
                    <a:pt x="366267" y="4190"/>
                  </a:moveTo>
                  <a:lnTo>
                    <a:pt x="372617" y="4190"/>
                  </a:lnTo>
                  <a:lnTo>
                    <a:pt x="377951" y="4445"/>
                  </a:lnTo>
                  <a:lnTo>
                    <a:pt x="397001" y="10160"/>
                  </a:lnTo>
                  <a:lnTo>
                    <a:pt x="398017" y="11430"/>
                  </a:lnTo>
                  <a:lnTo>
                    <a:pt x="398525" y="12953"/>
                  </a:lnTo>
                  <a:lnTo>
                    <a:pt x="398525" y="14605"/>
                  </a:lnTo>
                  <a:lnTo>
                    <a:pt x="398525" y="131699"/>
                  </a:lnTo>
                  <a:lnTo>
                    <a:pt x="517778" y="131699"/>
                  </a:lnTo>
                  <a:lnTo>
                    <a:pt x="517778" y="14605"/>
                  </a:lnTo>
                  <a:lnTo>
                    <a:pt x="517778" y="12953"/>
                  </a:lnTo>
                  <a:lnTo>
                    <a:pt x="518413" y="11430"/>
                  </a:lnTo>
                  <a:lnTo>
                    <a:pt x="519429" y="10160"/>
                  </a:lnTo>
                  <a:lnTo>
                    <a:pt x="520446" y="8762"/>
                  </a:lnTo>
                  <a:lnTo>
                    <a:pt x="543940" y="4190"/>
                  </a:lnTo>
                  <a:lnTo>
                    <a:pt x="550417" y="4190"/>
                  </a:lnTo>
                  <a:lnTo>
                    <a:pt x="556640" y="4190"/>
                  </a:lnTo>
                  <a:lnTo>
                    <a:pt x="581025" y="10160"/>
                  </a:lnTo>
                  <a:lnTo>
                    <a:pt x="582167" y="11430"/>
                  </a:lnTo>
                  <a:lnTo>
                    <a:pt x="582676" y="12953"/>
                  </a:lnTo>
                  <a:lnTo>
                    <a:pt x="582676" y="14605"/>
                  </a:lnTo>
                  <a:lnTo>
                    <a:pt x="582676" y="315722"/>
                  </a:lnTo>
                  <a:lnTo>
                    <a:pt x="582676" y="317373"/>
                  </a:lnTo>
                  <a:lnTo>
                    <a:pt x="582167" y="318897"/>
                  </a:lnTo>
                  <a:lnTo>
                    <a:pt x="581025" y="320166"/>
                  </a:lnTo>
                  <a:lnTo>
                    <a:pt x="580009" y="321563"/>
                  </a:lnTo>
                  <a:lnTo>
                    <a:pt x="565912" y="325374"/>
                  </a:lnTo>
                  <a:lnTo>
                    <a:pt x="561848" y="325882"/>
                  </a:lnTo>
                  <a:lnTo>
                    <a:pt x="556640" y="326136"/>
                  </a:lnTo>
                  <a:lnTo>
                    <a:pt x="550417" y="326136"/>
                  </a:lnTo>
                  <a:lnTo>
                    <a:pt x="543940" y="326136"/>
                  </a:lnTo>
                  <a:lnTo>
                    <a:pt x="519429" y="320166"/>
                  </a:lnTo>
                  <a:lnTo>
                    <a:pt x="518413" y="318897"/>
                  </a:lnTo>
                  <a:lnTo>
                    <a:pt x="517778" y="317373"/>
                  </a:lnTo>
                  <a:lnTo>
                    <a:pt x="517778" y="315722"/>
                  </a:lnTo>
                  <a:lnTo>
                    <a:pt x="517778" y="186816"/>
                  </a:lnTo>
                  <a:lnTo>
                    <a:pt x="398525" y="186816"/>
                  </a:lnTo>
                  <a:lnTo>
                    <a:pt x="398525" y="315722"/>
                  </a:lnTo>
                  <a:lnTo>
                    <a:pt x="398525" y="317373"/>
                  </a:lnTo>
                  <a:lnTo>
                    <a:pt x="398017" y="318897"/>
                  </a:lnTo>
                  <a:lnTo>
                    <a:pt x="397001" y="320166"/>
                  </a:lnTo>
                  <a:lnTo>
                    <a:pt x="396113" y="321563"/>
                  </a:lnTo>
                  <a:lnTo>
                    <a:pt x="382015" y="325374"/>
                  </a:lnTo>
                  <a:lnTo>
                    <a:pt x="377951" y="325882"/>
                  </a:lnTo>
                  <a:lnTo>
                    <a:pt x="372617" y="326136"/>
                  </a:lnTo>
                  <a:lnTo>
                    <a:pt x="366267" y="326136"/>
                  </a:lnTo>
                  <a:lnTo>
                    <a:pt x="360045" y="326136"/>
                  </a:lnTo>
                  <a:lnTo>
                    <a:pt x="354711" y="325882"/>
                  </a:lnTo>
                  <a:lnTo>
                    <a:pt x="350520" y="325374"/>
                  </a:lnTo>
                  <a:lnTo>
                    <a:pt x="346328" y="324865"/>
                  </a:lnTo>
                  <a:lnTo>
                    <a:pt x="333755" y="317373"/>
                  </a:lnTo>
                  <a:lnTo>
                    <a:pt x="333755" y="315722"/>
                  </a:lnTo>
                  <a:lnTo>
                    <a:pt x="333755" y="14605"/>
                  </a:lnTo>
                  <a:lnTo>
                    <a:pt x="333755" y="12953"/>
                  </a:lnTo>
                  <a:lnTo>
                    <a:pt x="334263" y="11430"/>
                  </a:lnTo>
                  <a:lnTo>
                    <a:pt x="360045" y="4190"/>
                  </a:lnTo>
                  <a:lnTo>
                    <a:pt x="366267" y="4190"/>
                  </a:lnTo>
                  <a:close/>
                </a:path>
                <a:path w="6533515" h="330834">
                  <a:moveTo>
                    <a:pt x="144525" y="4190"/>
                  </a:moveTo>
                  <a:lnTo>
                    <a:pt x="154177" y="4190"/>
                  </a:lnTo>
                  <a:lnTo>
                    <a:pt x="161925" y="4318"/>
                  </a:lnTo>
                  <a:lnTo>
                    <a:pt x="167639" y="4572"/>
                  </a:lnTo>
                  <a:lnTo>
                    <a:pt x="173481" y="4825"/>
                  </a:lnTo>
                  <a:lnTo>
                    <a:pt x="177926" y="5334"/>
                  </a:lnTo>
                  <a:lnTo>
                    <a:pt x="181101" y="6350"/>
                  </a:lnTo>
                  <a:lnTo>
                    <a:pt x="184276" y="7238"/>
                  </a:lnTo>
                  <a:lnTo>
                    <a:pt x="186562" y="8509"/>
                  </a:lnTo>
                  <a:lnTo>
                    <a:pt x="187960" y="10413"/>
                  </a:lnTo>
                  <a:lnTo>
                    <a:pt x="189356" y="12191"/>
                  </a:lnTo>
                  <a:lnTo>
                    <a:pt x="190626" y="14605"/>
                  </a:lnTo>
                  <a:lnTo>
                    <a:pt x="191643" y="17780"/>
                  </a:lnTo>
                  <a:lnTo>
                    <a:pt x="290195" y="300482"/>
                  </a:lnTo>
                  <a:lnTo>
                    <a:pt x="292100" y="306450"/>
                  </a:lnTo>
                  <a:lnTo>
                    <a:pt x="293370" y="311150"/>
                  </a:lnTo>
                  <a:lnTo>
                    <a:pt x="293877" y="314578"/>
                  </a:lnTo>
                  <a:lnTo>
                    <a:pt x="294386" y="318008"/>
                  </a:lnTo>
                  <a:lnTo>
                    <a:pt x="282321" y="325500"/>
                  </a:lnTo>
                  <a:lnTo>
                    <a:pt x="277749" y="325882"/>
                  </a:lnTo>
                  <a:lnTo>
                    <a:pt x="271399" y="326136"/>
                  </a:lnTo>
                  <a:lnTo>
                    <a:pt x="263271" y="326136"/>
                  </a:lnTo>
                  <a:lnTo>
                    <a:pt x="254888" y="326136"/>
                  </a:lnTo>
                  <a:lnTo>
                    <a:pt x="233044" y="324231"/>
                  </a:lnTo>
                  <a:lnTo>
                    <a:pt x="230505" y="323596"/>
                  </a:lnTo>
                  <a:lnTo>
                    <a:pt x="203962" y="251968"/>
                  </a:lnTo>
                  <a:lnTo>
                    <a:pt x="84074" y="251968"/>
                  </a:lnTo>
                  <a:lnTo>
                    <a:pt x="63881" y="314325"/>
                  </a:lnTo>
                  <a:lnTo>
                    <a:pt x="63245" y="316611"/>
                  </a:lnTo>
                  <a:lnTo>
                    <a:pt x="62356" y="318515"/>
                  </a:lnTo>
                  <a:lnTo>
                    <a:pt x="45974" y="325627"/>
                  </a:lnTo>
                  <a:lnTo>
                    <a:pt x="41656" y="326009"/>
                  </a:lnTo>
                  <a:lnTo>
                    <a:pt x="35940" y="326136"/>
                  </a:lnTo>
                  <a:lnTo>
                    <a:pt x="28956" y="326136"/>
                  </a:lnTo>
                  <a:lnTo>
                    <a:pt x="21336" y="326136"/>
                  </a:lnTo>
                  <a:lnTo>
                    <a:pt x="15367" y="325882"/>
                  </a:lnTo>
                  <a:lnTo>
                    <a:pt x="11175" y="325374"/>
                  </a:lnTo>
                  <a:lnTo>
                    <a:pt x="6857" y="324865"/>
                  </a:lnTo>
                  <a:lnTo>
                    <a:pt x="3937" y="323723"/>
                  </a:lnTo>
                  <a:lnTo>
                    <a:pt x="2286" y="321818"/>
                  </a:lnTo>
                  <a:lnTo>
                    <a:pt x="635" y="319913"/>
                  </a:lnTo>
                  <a:lnTo>
                    <a:pt x="0" y="317246"/>
                  </a:lnTo>
                  <a:lnTo>
                    <a:pt x="507" y="313816"/>
                  </a:lnTo>
                  <a:lnTo>
                    <a:pt x="102615" y="17018"/>
                  </a:lnTo>
                  <a:lnTo>
                    <a:pt x="106044" y="10287"/>
                  </a:lnTo>
                  <a:lnTo>
                    <a:pt x="107314" y="8509"/>
                  </a:lnTo>
                  <a:lnTo>
                    <a:pt x="109474" y="7238"/>
                  </a:lnTo>
                  <a:lnTo>
                    <a:pt x="112394" y="6350"/>
                  </a:lnTo>
                  <a:lnTo>
                    <a:pt x="115188" y="5334"/>
                  </a:lnTo>
                  <a:lnTo>
                    <a:pt x="119252" y="4825"/>
                  </a:lnTo>
                  <a:lnTo>
                    <a:pt x="124332" y="4572"/>
                  </a:lnTo>
                  <a:lnTo>
                    <a:pt x="129412" y="4318"/>
                  </a:lnTo>
                  <a:lnTo>
                    <a:pt x="136144" y="4190"/>
                  </a:lnTo>
                  <a:lnTo>
                    <a:pt x="144525" y="4190"/>
                  </a:lnTo>
                  <a:close/>
                </a:path>
                <a:path w="6533515" h="330834">
                  <a:moveTo>
                    <a:pt x="4911344" y="0"/>
                  </a:moveTo>
                  <a:lnTo>
                    <a:pt x="4960921" y="5411"/>
                  </a:lnTo>
                  <a:lnTo>
                    <a:pt x="5000767" y="21828"/>
                  </a:lnTo>
                  <a:lnTo>
                    <a:pt x="5030396" y="49889"/>
                  </a:lnTo>
                  <a:lnTo>
                    <a:pt x="5049773" y="89662"/>
                  </a:lnTo>
                  <a:lnTo>
                    <a:pt x="5058703" y="141418"/>
                  </a:lnTo>
                  <a:lnTo>
                    <a:pt x="5059298" y="161416"/>
                  </a:lnTo>
                  <a:lnTo>
                    <a:pt x="5058679" y="180778"/>
                  </a:lnTo>
                  <a:lnTo>
                    <a:pt x="5049393" y="232410"/>
                  </a:lnTo>
                  <a:lnTo>
                    <a:pt x="5029176" y="274093"/>
                  </a:lnTo>
                  <a:lnTo>
                    <a:pt x="4998275" y="304831"/>
                  </a:lnTo>
                  <a:lnTo>
                    <a:pt x="4956990" y="323897"/>
                  </a:lnTo>
                  <a:lnTo>
                    <a:pt x="4905502" y="330326"/>
                  </a:lnTo>
                  <a:lnTo>
                    <a:pt x="4887448" y="329709"/>
                  </a:lnTo>
                  <a:lnTo>
                    <a:pt x="4840478" y="320548"/>
                  </a:lnTo>
                  <a:lnTo>
                    <a:pt x="4804080" y="300188"/>
                  </a:lnTo>
                  <a:lnTo>
                    <a:pt x="4778073" y="268208"/>
                  </a:lnTo>
                  <a:lnTo>
                    <a:pt x="4762490" y="224014"/>
                  </a:lnTo>
                  <a:lnTo>
                    <a:pt x="4757293" y="167132"/>
                  </a:lnTo>
                  <a:lnTo>
                    <a:pt x="4757912" y="148274"/>
                  </a:lnTo>
                  <a:lnTo>
                    <a:pt x="4767198" y="97536"/>
                  </a:lnTo>
                  <a:lnTo>
                    <a:pt x="4787415" y="56262"/>
                  </a:lnTo>
                  <a:lnTo>
                    <a:pt x="4818268" y="25669"/>
                  </a:lnTo>
                  <a:lnTo>
                    <a:pt x="4859623" y="6536"/>
                  </a:lnTo>
                  <a:lnTo>
                    <a:pt x="4911344" y="0"/>
                  </a:lnTo>
                  <a:close/>
                </a:path>
                <a:path w="6533515" h="330834">
                  <a:moveTo>
                    <a:pt x="4604512" y="0"/>
                  </a:moveTo>
                  <a:lnTo>
                    <a:pt x="4649343" y="5461"/>
                  </a:lnTo>
                  <a:lnTo>
                    <a:pt x="4687216" y="26511"/>
                  </a:lnTo>
                  <a:lnTo>
                    <a:pt x="4705254" y="62214"/>
                  </a:lnTo>
                  <a:lnTo>
                    <a:pt x="4706873" y="80390"/>
                  </a:lnTo>
                  <a:lnTo>
                    <a:pt x="4706612" y="87844"/>
                  </a:lnTo>
                  <a:lnTo>
                    <a:pt x="4690745" y="130428"/>
                  </a:lnTo>
                  <a:lnTo>
                    <a:pt x="4654807" y="154344"/>
                  </a:lnTo>
                  <a:lnTo>
                    <a:pt x="4648454" y="156083"/>
                  </a:lnTo>
                  <a:lnTo>
                    <a:pt x="4648454" y="156590"/>
                  </a:lnTo>
                  <a:lnTo>
                    <a:pt x="4687506" y="172259"/>
                  </a:lnTo>
                  <a:lnTo>
                    <a:pt x="4711065" y="204470"/>
                  </a:lnTo>
                  <a:lnTo>
                    <a:pt x="4716018" y="232156"/>
                  </a:lnTo>
                  <a:lnTo>
                    <a:pt x="4715446" y="243893"/>
                  </a:lnTo>
                  <a:lnTo>
                    <a:pt x="4701823" y="283559"/>
                  </a:lnTo>
                  <a:lnTo>
                    <a:pt x="4671956" y="311370"/>
                  </a:lnTo>
                  <a:lnTo>
                    <a:pt x="4628332" y="326844"/>
                  </a:lnTo>
                  <a:lnTo>
                    <a:pt x="4588256" y="330326"/>
                  </a:lnTo>
                  <a:lnTo>
                    <a:pt x="4580516" y="330184"/>
                  </a:lnTo>
                  <a:lnTo>
                    <a:pt x="4536440" y="322580"/>
                  </a:lnTo>
                  <a:lnTo>
                    <a:pt x="4520692" y="315975"/>
                  </a:lnTo>
                  <a:lnTo>
                    <a:pt x="4516755" y="313944"/>
                  </a:lnTo>
                  <a:lnTo>
                    <a:pt x="4506721" y="300100"/>
                  </a:lnTo>
                  <a:lnTo>
                    <a:pt x="4506214" y="297434"/>
                  </a:lnTo>
                  <a:lnTo>
                    <a:pt x="4505833" y="294005"/>
                  </a:lnTo>
                  <a:lnTo>
                    <a:pt x="4505579" y="289940"/>
                  </a:lnTo>
                  <a:lnTo>
                    <a:pt x="4505324" y="285750"/>
                  </a:lnTo>
                  <a:lnTo>
                    <a:pt x="4505197" y="280670"/>
                  </a:lnTo>
                  <a:lnTo>
                    <a:pt x="4505197" y="274574"/>
                  </a:lnTo>
                  <a:lnTo>
                    <a:pt x="4505197" y="267715"/>
                  </a:lnTo>
                  <a:lnTo>
                    <a:pt x="4505833" y="263016"/>
                  </a:lnTo>
                  <a:lnTo>
                    <a:pt x="4507103" y="260731"/>
                  </a:lnTo>
                  <a:lnTo>
                    <a:pt x="4508245" y="258318"/>
                  </a:lnTo>
                  <a:lnTo>
                    <a:pt x="4510151" y="257048"/>
                  </a:lnTo>
                  <a:lnTo>
                    <a:pt x="4512564" y="257048"/>
                  </a:lnTo>
                  <a:lnTo>
                    <a:pt x="4514595" y="257048"/>
                  </a:lnTo>
                  <a:lnTo>
                    <a:pt x="4517390" y="258190"/>
                  </a:lnTo>
                  <a:lnTo>
                    <a:pt x="4520945" y="260223"/>
                  </a:lnTo>
                  <a:lnTo>
                    <a:pt x="4524629" y="262255"/>
                  </a:lnTo>
                  <a:lnTo>
                    <a:pt x="4561151" y="275746"/>
                  </a:lnTo>
                  <a:lnTo>
                    <a:pt x="4582921" y="277622"/>
                  </a:lnTo>
                  <a:lnTo>
                    <a:pt x="4591685" y="277622"/>
                  </a:lnTo>
                  <a:lnTo>
                    <a:pt x="4599813" y="276478"/>
                  </a:lnTo>
                  <a:lnTo>
                    <a:pt x="4607052" y="274320"/>
                  </a:lnTo>
                  <a:lnTo>
                    <a:pt x="4614291" y="272288"/>
                  </a:lnTo>
                  <a:lnTo>
                    <a:pt x="4641342" y="239395"/>
                  </a:lnTo>
                  <a:lnTo>
                    <a:pt x="4641342" y="232663"/>
                  </a:lnTo>
                  <a:lnTo>
                    <a:pt x="4641342" y="225298"/>
                  </a:lnTo>
                  <a:lnTo>
                    <a:pt x="4640071" y="218694"/>
                  </a:lnTo>
                  <a:lnTo>
                    <a:pt x="4637405" y="212725"/>
                  </a:lnTo>
                  <a:lnTo>
                    <a:pt x="4634865" y="206883"/>
                  </a:lnTo>
                  <a:lnTo>
                    <a:pt x="4630928" y="201802"/>
                  </a:lnTo>
                  <a:lnTo>
                    <a:pt x="4625467" y="197738"/>
                  </a:lnTo>
                  <a:lnTo>
                    <a:pt x="4620133" y="193548"/>
                  </a:lnTo>
                  <a:lnTo>
                    <a:pt x="4574920" y="184912"/>
                  </a:lnTo>
                  <a:lnTo>
                    <a:pt x="4541266" y="184912"/>
                  </a:lnTo>
                  <a:lnTo>
                    <a:pt x="4538726" y="184912"/>
                  </a:lnTo>
                  <a:lnTo>
                    <a:pt x="4536820" y="184531"/>
                  </a:lnTo>
                  <a:lnTo>
                    <a:pt x="4535296" y="183896"/>
                  </a:lnTo>
                  <a:lnTo>
                    <a:pt x="4533772" y="183261"/>
                  </a:lnTo>
                  <a:lnTo>
                    <a:pt x="4529582" y="165226"/>
                  </a:lnTo>
                  <a:lnTo>
                    <a:pt x="4529582" y="160020"/>
                  </a:lnTo>
                  <a:lnTo>
                    <a:pt x="4529582" y="155194"/>
                  </a:lnTo>
                  <a:lnTo>
                    <a:pt x="4538471" y="136016"/>
                  </a:lnTo>
                  <a:lnTo>
                    <a:pt x="4540504" y="136016"/>
                  </a:lnTo>
                  <a:lnTo>
                    <a:pt x="4574794" y="136016"/>
                  </a:lnTo>
                  <a:lnTo>
                    <a:pt x="4615561" y="128270"/>
                  </a:lnTo>
                  <a:lnTo>
                    <a:pt x="4620768" y="124333"/>
                  </a:lnTo>
                  <a:lnTo>
                    <a:pt x="4625847" y="120523"/>
                  </a:lnTo>
                  <a:lnTo>
                    <a:pt x="4629785" y="115824"/>
                  </a:lnTo>
                  <a:lnTo>
                    <a:pt x="4632579" y="110362"/>
                  </a:lnTo>
                  <a:lnTo>
                    <a:pt x="4635245" y="104775"/>
                  </a:lnTo>
                  <a:lnTo>
                    <a:pt x="4636643" y="98551"/>
                  </a:lnTo>
                  <a:lnTo>
                    <a:pt x="4636643" y="91439"/>
                  </a:lnTo>
                  <a:lnTo>
                    <a:pt x="4636643" y="85598"/>
                  </a:lnTo>
                  <a:lnTo>
                    <a:pt x="4635627" y="80137"/>
                  </a:lnTo>
                  <a:lnTo>
                    <a:pt x="4633721" y="75184"/>
                  </a:lnTo>
                  <a:lnTo>
                    <a:pt x="4631944" y="70231"/>
                  </a:lnTo>
                  <a:lnTo>
                    <a:pt x="4596638" y="52070"/>
                  </a:lnTo>
                  <a:lnTo>
                    <a:pt x="4588256" y="52070"/>
                  </a:lnTo>
                  <a:lnTo>
                    <a:pt x="4546981" y="59689"/>
                  </a:lnTo>
                  <a:lnTo>
                    <a:pt x="4526280" y="69214"/>
                  </a:lnTo>
                  <a:lnTo>
                    <a:pt x="4522216" y="71374"/>
                  </a:lnTo>
                  <a:lnTo>
                    <a:pt x="4519295" y="72516"/>
                  </a:lnTo>
                  <a:lnTo>
                    <a:pt x="4517263" y="72516"/>
                  </a:lnTo>
                  <a:lnTo>
                    <a:pt x="4516120" y="72516"/>
                  </a:lnTo>
                  <a:lnTo>
                    <a:pt x="4512183" y="67945"/>
                  </a:lnTo>
                  <a:lnTo>
                    <a:pt x="4511420" y="66166"/>
                  </a:lnTo>
                  <a:lnTo>
                    <a:pt x="4511040" y="63881"/>
                  </a:lnTo>
                  <a:lnTo>
                    <a:pt x="4510786" y="60960"/>
                  </a:lnTo>
                  <a:lnTo>
                    <a:pt x="4510532" y="57912"/>
                  </a:lnTo>
                  <a:lnTo>
                    <a:pt x="4510405" y="54101"/>
                  </a:lnTo>
                  <a:lnTo>
                    <a:pt x="4510405" y="49275"/>
                  </a:lnTo>
                  <a:lnTo>
                    <a:pt x="4510405" y="45974"/>
                  </a:lnTo>
                  <a:lnTo>
                    <a:pt x="4510532" y="42925"/>
                  </a:lnTo>
                  <a:lnTo>
                    <a:pt x="4510659" y="40132"/>
                  </a:lnTo>
                  <a:lnTo>
                    <a:pt x="4510786" y="37337"/>
                  </a:lnTo>
                  <a:lnTo>
                    <a:pt x="4528058" y="15112"/>
                  </a:lnTo>
                  <a:lnTo>
                    <a:pt x="4533392" y="12446"/>
                  </a:lnTo>
                  <a:lnTo>
                    <a:pt x="4573778" y="2286"/>
                  </a:lnTo>
                  <a:lnTo>
                    <a:pt x="4596512" y="142"/>
                  </a:lnTo>
                  <a:lnTo>
                    <a:pt x="4604512" y="0"/>
                  </a:lnTo>
                  <a:close/>
                </a:path>
                <a:path w="6533515" h="330834">
                  <a:moveTo>
                    <a:pt x="3501643" y="0"/>
                  </a:moveTo>
                  <a:lnTo>
                    <a:pt x="3551221" y="5411"/>
                  </a:lnTo>
                  <a:lnTo>
                    <a:pt x="3591067" y="21828"/>
                  </a:lnTo>
                  <a:lnTo>
                    <a:pt x="3620696" y="49889"/>
                  </a:lnTo>
                  <a:lnTo>
                    <a:pt x="3640073" y="89662"/>
                  </a:lnTo>
                  <a:lnTo>
                    <a:pt x="3649003" y="141418"/>
                  </a:lnTo>
                  <a:lnTo>
                    <a:pt x="3649598" y="161416"/>
                  </a:lnTo>
                  <a:lnTo>
                    <a:pt x="3648979" y="180778"/>
                  </a:lnTo>
                  <a:lnTo>
                    <a:pt x="3639692" y="232410"/>
                  </a:lnTo>
                  <a:lnTo>
                    <a:pt x="3619476" y="274093"/>
                  </a:lnTo>
                  <a:lnTo>
                    <a:pt x="3588575" y="304831"/>
                  </a:lnTo>
                  <a:lnTo>
                    <a:pt x="3547290" y="323897"/>
                  </a:lnTo>
                  <a:lnTo>
                    <a:pt x="3495802" y="330326"/>
                  </a:lnTo>
                  <a:lnTo>
                    <a:pt x="3477748" y="329709"/>
                  </a:lnTo>
                  <a:lnTo>
                    <a:pt x="3430778" y="320548"/>
                  </a:lnTo>
                  <a:lnTo>
                    <a:pt x="3394380" y="300188"/>
                  </a:lnTo>
                  <a:lnTo>
                    <a:pt x="3368373" y="268208"/>
                  </a:lnTo>
                  <a:lnTo>
                    <a:pt x="3352790" y="224014"/>
                  </a:lnTo>
                  <a:lnTo>
                    <a:pt x="3347592" y="167132"/>
                  </a:lnTo>
                  <a:lnTo>
                    <a:pt x="3348212" y="148274"/>
                  </a:lnTo>
                  <a:lnTo>
                    <a:pt x="3357499" y="97536"/>
                  </a:lnTo>
                  <a:lnTo>
                    <a:pt x="3377715" y="56262"/>
                  </a:lnTo>
                  <a:lnTo>
                    <a:pt x="3408568" y="25669"/>
                  </a:lnTo>
                  <a:lnTo>
                    <a:pt x="3449923" y="6536"/>
                  </a:lnTo>
                  <a:lnTo>
                    <a:pt x="3501643" y="0"/>
                  </a:lnTo>
                  <a:close/>
                </a:path>
                <a:path w="6533515" h="330834">
                  <a:moveTo>
                    <a:pt x="2777743" y="0"/>
                  </a:moveTo>
                  <a:lnTo>
                    <a:pt x="2827321" y="5411"/>
                  </a:lnTo>
                  <a:lnTo>
                    <a:pt x="2867167" y="21828"/>
                  </a:lnTo>
                  <a:lnTo>
                    <a:pt x="2896796" y="49889"/>
                  </a:lnTo>
                  <a:lnTo>
                    <a:pt x="2916174" y="89662"/>
                  </a:lnTo>
                  <a:lnTo>
                    <a:pt x="2925103" y="141418"/>
                  </a:lnTo>
                  <a:lnTo>
                    <a:pt x="2925699" y="161416"/>
                  </a:lnTo>
                  <a:lnTo>
                    <a:pt x="2925079" y="180778"/>
                  </a:lnTo>
                  <a:lnTo>
                    <a:pt x="2915792" y="232410"/>
                  </a:lnTo>
                  <a:lnTo>
                    <a:pt x="2895576" y="274093"/>
                  </a:lnTo>
                  <a:lnTo>
                    <a:pt x="2864675" y="304831"/>
                  </a:lnTo>
                  <a:lnTo>
                    <a:pt x="2823390" y="323897"/>
                  </a:lnTo>
                  <a:lnTo>
                    <a:pt x="2771902" y="330326"/>
                  </a:lnTo>
                  <a:lnTo>
                    <a:pt x="2753848" y="329709"/>
                  </a:lnTo>
                  <a:lnTo>
                    <a:pt x="2706878" y="320548"/>
                  </a:lnTo>
                  <a:lnTo>
                    <a:pt x="2670480" y="300188"/>
                  </a:lnTo>
                  <a:lnTo>
                    <a:pt x="2644473" y="268208"/>
                  </a:lnTo>
                  <a:lnTo>
                    <a:pt x="2628890" y="224014"/>
                  </a:lnTo>
                  <a:lnTo>
                    <a:pt x="2623692" y="167132"/>
                  </a:lnTo>
                  <a:lnTo>
                    <a:pt x="2624312" y="148274"/>
                  </a:lnTo>
                  <a:lnTo>
                    <a:pt x="2633599" y="97536"/>
                  </a:lnTo>
                  <a:lnTo>
                    <a:pt x="2653815" y="56262"/>
                  </a:lnTo>
                  <a:lnTo>
                    <a:pt x="2684668" y="25669"/>
                  </a:lnTo>
                  <a:lnTo>
                    <a:pt x="2726023" y="6536"/>
                  </a:lnTo>
                  <a:lnTo>
                    <a:pt x="2777743" y="0"/>
                  </a:lnTo>
                  <a:close/>
                </a:path>
              </a:pathLst>
            </a:custGeom>
            <a:ln w="952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47407" y="4118355"/>
            <a:ext cx="10509250" cy="1489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400" b="1" spc="-15" dirty="0">
                <a:solidFill>
                  <a:srgbClr val="333333"/>
                </a:solidFill>
                <a:latin typeface="Calibri"/>
                <a:cs typeface="Calibri"/>
              </a:rPr>
              <a:t>Антихрупкое</a:t>
            </a:r>
            <a:r>
              <a:rPr sz="2400" b="1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b="1" spc="5" dirty="0">
                <a:solidFill>
                  <a:srgbClr val="333333"/>
                </a:solidFill>
                <a:latin typeface="Calibri"/>
                <a:cs typeface="Calibri"/>
              </a:rPr>
              <a:t>образование</a:t>
            </a:r>
            <a:r>
              <a:rPr sz="2400" b="1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строится</a:t>
            </a:r>
            <a:r>
              <a:rPr sz="24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30" dirty="0">
                <a:solidFill>
                  <a:srgbClr val="333333"/>
                </a:solidFill>
                <a:latin typeface="Calibri"/>
                <a:cs typeface="Calibri"/>
              </a:rPr>
              <a:t>на</a:t>
            </a:r>
            <a:r>
              <a:rPr sz="2400" spc="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принципах</a:t>
            </a:r>
            <a:r>
              <a:rPr sz="24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субъект-субъектного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333333"/>
                </a:solidFill>
                <a:latin typeface="Calibri"/>
                <a:cs typeface="Calibri"/>
              </a:rPr>
              <a:t>взаимодействия,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определения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и сохранения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личных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границ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и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границ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других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субъектов, </a:t>
            </a:r>
            <a:r>
              <a:rPr sz="2400" spc="-15" dirty="0">
                <a:solidFill>
                  <a:srgbClr val="333333"/>
                </a:solidFill>
                <a:latin typeface="Calibri"/>
                <a:cs typeface="Calibri"/>
              </a:rPr>
              <a:t>целостности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и </a:t>
            </a:r>
            <a:r>
              <a:rPr sz="2400" b="1" spc="-15" dirty="0">
                <a:solidFill>
                  <a:srgbClr val="333333"/>
                </a:solidFill>
                <a:latin typeface="Calibri"/>
                <a:cs typeface="Calibri"/>
              </a:rPr>
              <a:t>антихрупкости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«Я-образа»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и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«Я-концепции»,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принцип </a:t>
            </a:r>
            <a:r>
              <a:rPr sz="24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333333"/>
                </a:solidFill>
                <a:latin typeface="Calibri"/>
                <a:cs typeface="Calibri"/>
              </a:rPr>
              <a:t>интеграции</a:t>
            </a:r>
            <a:r>
              <a:rPr sz="2400" spc="10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и</a:t>
            </a:r>
            <a:r>
              <a:rPr sz="24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метапредметности,</a:t>
            </a:r>
            <a:r>
              <a:rPr sz="2400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принцип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экологичности</a:t>
            </a:r>
            <a:r>
              <a:rPr sz="2400" spc="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33333"/>
                </a:solidFill>
                <a:latin typeface="Calibri"/>
                <a:cs typeface="Calibri"/>
              </a:rPr>
              <a:t>образования.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762000" y="1736978"/>
            <a:ext cx="11060747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900"/>
              </a:lnSpc>
              <a:spcBef>
                <a:spcPts val="105"/>
              </a:spcBef>
            </a:pPr>
            <a:r>
              <a:rPr sz="2400" b="1" spc="-15" dirty="0">
                <a:solidFill>
                  <a:srgbClr val="333333"/>
                </a:solidFill>
                <a:latin typeface="Calibri"/>
                <a:cs typeface="Calibri"/>
              </a:rPr>
              <a:t>Антихрупкость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—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умение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не </a:t>
            </a:r>
            <a:r>
              <a:rPr sz="2400" spc="5" dirty="0">
                <a:solidFill>
                  <a:srgbClr val="333333"/>
                </a:solidFill>
                <a:latin typeface="Calibri"/>
                <a:cs typeface="Calibri"/>
              </a:rPr>
              <a:t>просто </a:t>
            </a:r>
            <a:r>
              <a:rPr sz="2400" spc="-25" dirty="0">
                <a:solidFill>
                  <a:srgbClr val="333333"/>
                </a:solidFill>
                <a:latin typeface="Calibri"/>
                <a:cs typeface="Calibri"/>
              </a:rPr>
              <a:t>преодолевать </a:t>
            </a:r>
            <a:r>
              <a:rPr sz="2400" spc="-15" dirty="0">
                <a:solidFill>
                  <a:srgbClr val="333333"/>
                </a:solidFill>
                <a:latin typeface="Calibri"/>
                <a:cs typeface="Calibri"/>
              </a:rPr>
              <a:t>трудности,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но становиться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с </a:t>
            </a:r>
            <a:r>
              <a:rPr sz="2400" spc="-25" dirty="0">
                <a:solidFill>
                  <a:srgbClr val="333333"/>
                </a:solidFill>
                <a:latin typeface="Calibri"/>
                <a:cs typeface="Calibri"/>
              </a:rPr>
              <a:t>их </a:t>
            </a:r>
            <a:r>
              <a:rPr sz="2400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333333"/>
                </a:solidFill>
                <a:latin typeface="Calibri"/>
                <a:cs typeface="Calibri"/>
              </a:rPr>
              <a:t>помощью</a:t>
            </a:r>
            <a:r>
              <a:rPr sz="2400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сильнее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 и</a:t>
            </a:r>
            <a:r>
              <a:rPr sz="24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лучше.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333333"/>
                </a:solidFill>
                <a:latin typeface="Calibri"/>
                <a:cs typeface="Calibri"/>
              </a:rPr>
              <a:t>Обретать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новый</a:t>
            </a:r>
            <a:r>
              <a:rPr sz="24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33333"/>
                </a:solidFill>
                <a:latin typeface="Calibri"/>
                <a:cs typeface="Calibri"/>
              </a:rPr>
              <a:t>опыт,</a:t>
            </a:r>
            <a:r>
              <a:rPr sz="2400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новые</a:t>
            </a:r>
            <a:r>
              <a:rPr sz="2400" spc="5" dirty="0">
                <a:solidFill>
                  <a:srgbClr val="333333"/>
                </a:solidFill>
                <a:latin typeface="Calibri"/>
                <a:cs typeface="Calibri"/>
              </a:rPr>
              <a:t> знания</a:t>
            </a:r>
            <a:r>
              <a:rPr sz="2400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и</a:t>
            </a:r>
            <a:r>
              <a:rPr sz="24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навыки,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открываясь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большей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мудрости,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и</a:t>
            </a:r>
            <a:r>
              <a:rPr sz="24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lang="ru-RU" sz="2400" spc="-20" dirty="0" smtClean="0">
                <a:solidFill>
                  <a:srgbClr val="333333"/>
                </a:solidFill>
                <a:latin typeface="Calibri"/>
                <a:cs typeface="Calibri"/>
              </a:rPr>
              <a:t>как</a:t>
            </a:r>
            <a:r>
              <a:rPr sz="2400" spc="-15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333333"/>
                </a:solidFill>
                <a:latin typeface="Calibri"/>
                <a:cs typeface="Calibri"/>
              </a:rPr>
              <a:t>будто</a:t>
            </a:r>
            <a:r>
              <a:rPr sz="2400" spc="-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333333"/>
                </a:solidFill>
                <a:latin typeface="Calibri"/>
                <a:cs typeface="Calibri"/>
              </a:rPr>
              <a:t>подготавливая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333333"/>
                </a:solidFill>
                <a:latin typeface="Calibri"/>
                <a:cs typeface="Calibri"/>
              </a:rPr>
              <a:t>себя</a:t>
            </a:r>
            <a:r>
              <a:rPr sz="2400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к</a:t>
            </a:r>
            <a:r>
              <a:rPr sz="24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следующим </a:t>
            </a:r>
            <a:r>
              <a:rPr sz="24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333333"/>
                </a:solidFill>
                <a:latin typeface="Calibri"/>
                <a:cs typeface="Calibri"/>
              </a:rPr>
              <a:t>обстоятельствам.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70245" y="1471548"/>
            <a:ext cx="6207125" cy="265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5" dirty="0">
                <a:solidFill>
                  <a:srgbClr val="1F2021"/>
                </a:solidFill>
                <a:latin typeface="Microsoft Sans Serif"/>
                <a:cs typeface="Microsoft Sans Serif"/>
              </a:rPr>
              <a:t>Профессор,</a:t>
            </a:r>
            <a:r>
              <a:rPr sz="1550" spc="275" dirty="0">
                <a:solidFill>
                  <a:srgbClr val="1F2021"/>
                </a:solidFill>
                <a:latin typeface="Microsoft Sans Serif"/>
                <a:cs typeface="Microsoft Sans Serif"/>
              </a:rPr>
              <a:t> </a:t>
            </a:r>
            <a:r>
              <a:rPr sz="1550" spc="-15" dirty="0">
                <a:solidFill>
                  <a:srgbClr val="1F2021"/>
                </a:solidFill>
                <a:latin typeface="Microsoft Sans Serif"/>
                <a:cs typeface="Microsoft Sans Serif"/>
              </a:rPr>
              <a:t>экономист</a:t>
            </a:r>
            <a:r>
              <a:rPr sz="1550" spc="295" dirty="0">
                <a:solidFill>
                  <a:srgbClr val="1F2021"/>
                </a:solidFill>
                <a:latin typeface="Microsoft Sans Serif"/>
                <a:cs typeface="Microsoft Sans Serif"/>
              </a:rPr>
              <a:t> </a:t>
            </a:r>
            <a:r>
              <a:rPr sz="1550" spc="10" dirty="0">
                <a:solidFill>
                  <a:srgbClr val="1F2021"/>
                </a:solidFill>
                <a:latin typeface="Microsoft Sans Serif"/>
                <a:cs typeface="Microsoft Sans Serif"/>
              </a:rPr>
              <a:t>и</a:t>
            </a:r>
            <a:r>
              <a:rPr sz="1550" spc="60" dirty="0">
                <a:solidFill>
                  <a:srgbClr val="1F2021"/>
                </a:solidFill>
                <a:latin typeface="Microsoft Sans Serif"/>
                <a:cs typeface="Microsoft Sans Serif"/>
              </a:rPr>
              <a:t> </a:t>
            </a:r>
            <a:r>
              <a:rPr sz="1550" spc="5" dirty="0">
                <a:solidFill>
                  <a:srgbClr val="1F2021"/>
                </a:solidFill>
                <a:latin typeface="Microsoft Sans Serif"/>
                <a:cs typeface="Microsoft Sans Serif"/>
              </a:rPr>
              <a:t>трейдер</a:t>
            </a:r>
            <a:r>
              <a:rPr sz="1550" spc="125" dirty="0">
                <a:solidFill>
                  <a:srgbClr val="1F2021"/>
                </a:solidFill>
                <a:latin typeface="Microsoft Sans Serif"/>
                <a:cs typeface="Microsoft Sans Serif"/>
              </a:rPr>
              <a:t> </a:t>
            </a:r>
            <a:r>
              <a:rPr sz="155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9"/>
              </a:rPr>
              <a:t>Нассимом</a:t>
            </a:r>
            <a:r>
              <a:rPr sz="1550" u="heavy" spc="3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9"/>
              </a:rPr>
              <a:t> </a:t>
            </a:r>
            <a:r>
              <a:rPr sz="1550" u="heavy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9"/>
              </a:rPr>
              <a:t>Николасом</a:t>
            </a:r>
            <a:r>
              <a:rPr sz="1550" u="heavy" spc="3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9"/>
              </a:rPr>
              <a:t> </a:t>
            </a:r>
            <a:r>
              <a:rPr sz="155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9"/>
              </a:rPr>
              <a:t>Талебом</a:t>
            </a:r>
            <a:endParaRPr sz="1550" dirty="0">
              <a:latin typeface="Microsoft Sans Serif"/>
              <a:cs typeface="Microsoft Sans Serif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544175" y="47625"/>
            <a:ext cx="1138237" cy="15096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986849" y="548576"/>
            <a:ext cx="6561455" cy="358140"/>
            <a:chOff x="2986849" y="548576"/>
            <a:chExt cx="6561455" cy="3581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05819" y="566292"/>
              <a:ext cx="6541913" cy="3398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91611" y="553338"/>
              <a:ext cx="6532880" cy="33032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65655" y="732980"/>
              <a:ext cx="109600" cy="1002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57479" y="732472"/>
              <a:ext cx="109854" cy="10147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090036" y="619886"/>
              <a:ext cx="5453380" cy="135890"/>
            </a:xfrm>
            <a:custGeom>
              <a:avLst/>
              <a:gdLst/>
              <a:ahLst/>
              <a:cxnLst/>
              <a:rect l="l" t="t" r="r" b="b"/>
              <a:pathLst>
                <a:path w="5453380" h="135890">
                  <a:moveTo>
                    <a:pt x="5407660" y="0"/>
                  </a:moveTo>
                  <a:lnTo>
                    <a:pt x="5362574" y="135636"/>
                  </a:lnTo>
                  <a:lnTo>
                    <a:pt x="5452998" y="135636"/>
                  </a:lnTo>
                  <a:lnTo>
                    <a:pt x="5407914" y="0"/>
                  </a:lnTo>
                  <a:lnTo>
                    <a:pt x="5407660" y="0"/>
                  </a:lnTo>
                  <a:close/>
                </a:path>
                <a:path w="5453380" h="135890">
                  <a:moveTo>
                    <a:pt x="4236085" y="0"/>
                  </a:moveTo>
                  <a:lnTo>
                    <a:pt x="4190999" y="135636"/>
                  </a:lnTo>
                  <a:lnTo>
                    <a:pt x="4281423" y="135636"/>
                  </a:lnTo>
                  <a:lnTo>
                    <a:pt x="4236339" y="0"/>
                  </a:lnTo>
                  <a:lnTo>
                    <a:pt x="4236085" y="0"/>
                  </a:lnTo>
                  <a:close/>
                </a:path>
                <a:path w="5453380" h="135890">
                  <a:moveTo>
                    <a:pt x="45085" y="0"/>
                  </a:moveTo>
                  <a:lnTo>
                    <a:pt x="0" y="135636"/>
                  </a:lnTo>
                  <a:lnTo>
                    <a:pt x="90424" y="135636"/>
                  </a:lnTo>
                  <a:lnTo>
                    <a:pt x="45338" y="0"/>
                  </a:lnTo>
                  <a:lnTo>
                    <a:pt x="45085" y="0"/>
                  </a:lnTo>
                  <a:close/>
                </a:path>
              </a:pathLst>
            </a:custGeom>
            <a:ln w="952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33450" y="604329"/>
              <a:ext cx="95250" cy="11772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56950" y="604329"/>
              <a:ext cx="95250" cy="11772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65655" y="602805"/>
              <a:ext cx="93090" cy="9232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12214" y="601789"/>
              <a:ext cx="175387" cy="23317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02514" y="601789"/>
              <a:ext cx="175387" cy="23317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78614" y="601789"/>
              <a:ext cx="175387" cy="23317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991611" y="553338"/>
              <a:ext cx="6533515" cy="330835"/>
            </a:xfrm>
            <a:custGeom>
              <a:avLst/>
              <a:gdLst/>
              <a:ahLst/>
              <a:cxnLst/>
              <a:rect l="l" t="t" r="r" b="b"/>
              <a:pathLst>
                <a:path w="6533515" h="330834">
                  <a:moveTo>
                    <a:pt x="6363208" y="5714"/>
                  </a:moveTo>
                  <a:lnTo>
                    <a:pt x="6522465" y="5714"/>
                  </a:lnTo>
                  <a:lnTo>
                    <a:pt x="6523863" y="5714"/>
                  </a:lnTo>
                  <a:lnTo>
                    <a:pt x="6525259" y="6096"/>
                  </a:lnTo>
                  <a:lnTo>
                    <a:pt x="6526403" y="6858"/>
                  </a:lnTo>
                  <a:lnTo>
                    <a:pt x="6527546" y="7747"/>
                  </a:lnTo>
                  <a:lnTo>
                    <a:pt x="6528561" y="9144"/>
                  </a:lnTo>
                  <a:lnTo>
                    <a:pt x="6529323" y="11175"/>
                  </a:lnTo>
                  <a:lnTo>
                    <a:pt x="6530213" y="13335"/>
                  </a:lnTo>
                  <a:lnTo>
                    <a:pt x="6530721" y="15875"/>
                  </a:lnTo>
                  <a:lnTo>
                    <a:pt x="6531229" y="19176"/>
                  </a:lnTo>
                  <a:lnTo>
                    <a:pt x="6531609" y="22351"/>
                  </a:lnTo>
                  <a:lnTo>
                    <a:pt x="6531863" y="26415"/>
                  </a:lnTo>
                  <a:lnTo>
                    <a:pt x="6531863" y="31369"/>
                  </a:lnTo>
                  <a:lnTo>
                    <a:pt x="6531863" y="35940"/>
                  </a:lnTo>
                  <a:lnTo>
                    <a:pt x="6529323" y="50800"/>
                  </a:lnTo>
                  <a:lnTo>
                    <a:pt x="6528561" y="52705"/>
                  </a:lnTo>
                  <a:lnTo>
                    <a:pt x="6527546" y="54228"/>
                  </a:lnTo>
                  <a:lnTo>
                    <a:pt x="6526403" y="55118"/>
                  </a:lnTo>
                  <a:lnTo>
                    <a:pt x="6525259" y="56007"/>
                  </a:lnTo>
                  <a:lnTo>
                    <a:pt x="6523863" y="56514"/>
                  </a:lnTo>
                  <a:lnTo>
                    <a:pt x="6522465" y="56514"/>
                  </a:lnTo>
                  <a:lnTo>
                    <a:pt x="6408546" y="56514"/>
                  </a:lnTo>
                  <a:lnTo>
                    <a:pt x="6408546" y="134365"/>
                  </a:lnTo>
                  <a:lnTo>
                    <a:pt x="6504940" y="134365"/>
                  </a:lnTo>
                  <a:lnTo>
                    <a:pt x="6506463" y="134365"/>
                  </a:lnTo>
                  <a:lnTo>
                    <a:pt x="6507734" y="134747"/>
                  </a:lnTo>
                  <a:lnTo>
                    <a:pt x="6509004" y="135762"/>
                  </a:lnTo>
                  <a:lnTo>
                    <a:pt x="6510273" y="136651"/>
                  </a:lnTo>
                  <a:lnTo>
                    <a:pt x="6511290" y="138049"/>
                  </a:lnTo>
                  <a:lnTo>
                    <a:pt x="6512052" y="139953"/>
                  </a:lnTo>
                  <a:lnTo>
                    <a:pt x="6512940" y="141732"/>
                  </a:lnTo>
                  <a:lnTo>
                    <a:pt x="6513576" y="144399"/>
                  </a:lnTo>
                  <a:lnTo>
                    <a:pt x="6513957" y="147574"/>
                  </a:lnTo>
                  <a:lnTo>
                    <a:pt x="6514338" y="150749"/>
                  </a:lnTo>
                  <a:lnTo>
                    <a:pt x="6514592" y="154686"/>
                  </a:lnTo>
                  <a:lnTo>
                    <a:pt x="6514592" y="159258"/>
                  </a:lnTo>
                  <a:lnTo>
                    <a:pt x="6514592" y="163957"/>
                  </a:lnTo>
                  <a:lnTo>
                    <a:pt x="6514338" y="168021"/>
                  </a:lnTo>
                  <a:lnTo>
                    <a:pt x="6513957" y="171069"/>
                  </a:lnTo>
                  <a:lnTo>
                    <a:pt x="6513576" y="174244"/>
                  </a:lnTo>
                  <a:lnTo>
                    <a:pt x="6512940" y="176657"/>
                  </a:lnTo>
                  <a:lnTo>
                    <a:pt x="6512052" y="178562"/>
                  </a:lnTo>
                  <a:lnTo>
                    <a:pt x="6511290" y="180466"/>
                  </a:lnTo>
                  <a:lnTo>
                    <a:pt x="6510273" y="181863"/>
                  </a:lnTo>
                  <a:lnTo>
                    <a:pt x="6509004" y="182625"/>
                  </a:lnTo>
                  <a:lnTo>
                    <a:pt x="6507734" y="183514"/>
                  </a:lnTo>
                  <a:lnTo>
                    <a:pt x="6506463" y="183896"/>
                  </a:lnTo>
                  <a:lnTo>
                    <a:pt x="6504940" y="183896"/>
                  </a:lnTo>
                  <a:lnTo>
                    <a:pt x="6408546" y="183896"/>
                  </a:lnTo>
                  <a:lnTo>
                    <a:pt x="6408546" y="273812"/>
                  </a:lnTo>
                  <a:lnTo>
                    <a:pt x="6523482" y="273812"/>
                  </a:lnTo>
                  <a:lnTo>
                    <a:pt x="6524879" y="273812"/>
                  </a:lnTo>
                  <a:lnTo>
                    <a:pt x="6532371" y="287274"/>
                  </a:lnTo>
                  <a:lnTo>
                    <a:pt x="6532880" y="290449"/>
                  </a:lnTo>
                  <a:lnTo>
                    <a:pt x="6533007" y="294513"/>
                  </a:lnTo>
                  <a:lnTo>
                    <a:pt x="6533007" y="299212"/>
                  </a:lnTo>
                  <a:lnTo>
                    <a:pt x="6533007" y="304038"/>
                  </a:lnTo>
                  <a:lnTo>
                    <a:pt x="6532880" y="307975"/>
                  </a:lnTo>
                  <a:lnTo>
                    <a:pt x="6532371" y="311276"/>
                  </a:lnTo>
                  <a:lnTo>
                    <a:pt x="6531990" y="314451"/>
                  </a:lnTo>
                  <a:lnTo>
                    <a:pt x="6524879" y="324612"/>
                  </a:lnTo>
                  <a:lnTo>
                    <a:pt x="6523482" y="324612"/>
                  </a:lnTo>
                  <a:lnTo>
                    <a:pt x="6363208" y="324612"/>
                  </a:lnTo>
                  <a:lnTo>
                    <a:pt x="6357746" y="324612"/>
                  </a:lnTo>
                  <a:lnTo>
                    <a:pt x="6353174" y="323088"/>
                  </a:lnTo>
                  <a:lnTo>
                    <a:pt x="6349492" y="319786"/>
                  </a:lnTo>
                  <a:lnTo>
                    <a:pt x="6345809" y="316611"/>
                  </a:lnTo>
                  <a:lnTo>
                    <a:pt x="6344031" y="311403"/>
                  </a:lnTo>
                  <a:lnTo>
                    <a:pt x="6344031" y="304164"/>
                  </a:lnTo>
                  <a:lnTo>
                    <a:pt x="6344031" y="26162"/>
                  </a:lnTo>
                  <a:lnTo>
                    <a:pt x="6344031" y="18923"/>
                  </a:lnTo>
                  <a:lnTo>
                    <a:pt x="6345809" y="13715"/>
                  </a:lnTo>
                  <a:lnTo>
                    <a:pt x="6349492" y="10540"/>
                  </a:lnTo>
                  <a:lnTo>
                    <a:pt x="6353174" y="7238"/>
                  </a:lnTo>
                  <a:lnTo>
                    <a:pt x="6357746" y="5714"/>
                  </a:lnTo>
                  <a:lnTo>
                    <a:pt x="6363208" y="5714"/>
                  </a:lnTo>
                  <a:close/>
                </a:path>
                <a:path w="6533515" h="330834">
                  <a:moveTo>
                    <a:pt x="5134483" y="5714"/>
                  </a:moveTo>
                  <a:lnTo>
                    <a:pt x="5214620" y="5714"/>
                  </a:lnTo>
                  <a:lnTo>
                    <a:pt x="5228718" y="6024"/>
                  </a:lnTo>
                  <a:lnTo>
                    <a:pt x="5274046" y="13400"/>
                  </a:lnTo>
                  <a:lnTo>
                    <a:pt x="5310838" y="36830"/>
                  </a:lnTo>
                  <a:lnTo>
                    <a:pt x="5326794" y="76767"/>
                  </a:lnTo>
                  <a:lnTo>
                    <a:pt x="5327269" y="86740"/>
                  </a:lnTo>
                  <a:lnTo>
                    <a:pt x="5327269" y="94487"/>
                  </a:lnTo>
                  <a:lnTo>
                    <a:pt x="5326253" y="101726"/>
                  </a:lnTo>
                  <a:lnTo>
                    <a:pt x="5324220" y="108585"/>
                  </a:lnTo>
                  <a:lnTo>
                    <a:pt x="5322316" y="115443"/>
                  </a:lnTo>
                  <a:lnTo>
                    <a:pt x="5319395" y="121665"/>
                  </a:lnTo>
                  <a:lnTo>
                    <a:pt x="5315585" y="127253"/>
                  </a:lnTo>
                  <a:lnTo>
                    <a:pt x="5311902" y="132841"/>
                  </a:lnTo>
                  <a:lnTo>
                    <a:pt x="5282819" y="152400"/>
                  </a:lnTo>
                  <a:lnTo>
                    <a:pt x="5289514" y="153856"/>
                  </a:lnTo>
                  <a:lnTo>
                    <a:pt x="5323447" y="172269"/>
                  </a:lnTo>
                  <a:lnTo>
                    <a:pt x="5343405" y="206406"/>
                  </a:lnTo>
                  <a:lnTo>
                    <a:pt x="5346192" y="228981"/>
                  </a:lnTo>
                  <a:lnTo>
                    <a:pt x="5345904" y="237321"/>
                  </a:lnTo>
                  <a:lnTo>
                    <a:pt x="5332491" y="278701"/>
                  </a:lnTo>
                  <a:lnTo>
                    <a:pt x="5302994" y="306157"/>
                  </a:lnTo>
                  <a:lnTo>
                    <a:pt x="5261828" y="320998"/>
                  </a:lnTo>
                  <a:lnTo>
                    <a:pt x="5219319" y="324612"/>
                  </a:lnTo>
                  <a:lnTo>
                    <a:pt x="5134483" y="324612"/>
                  </a:lnTo>
                  <a:lnTo>
                    <a:pt x="5129021" y="324612"/>
                  </a:lnTo>
                  <a:lnTo>
                    <a:pt x="5124449" y="323088"/>
                  </a:lnTo>
                  <a:lnTo>
                    <a:pt x="5120767" y="319786"/>
                  </a:lnTo>
                  <a:lnTo>
                    <a:pt x="5117084" y="316611"/>
                  </a:lnTo>
                  <a:lnTo>
                    <a:pt x="5115306" y="311403"/>
                  </a:lnTo>
                  <a:lnTo>
                    <a:pt x="5115306" y="304164"/>
                  </a:lnTo>
                  <a:lnTo>
                    <a:pt x="5115306" y="26162"/>
                  </a:lnTo>
                  <a:lnTo>
                    <a:pt x="5115306" y="18923"/>
                  </a:lnTo>
                  <a:lnTo>
                    <a:pt x="5117084" y="13715"/>
                  </a:lnTo>
                  <a:lnTo>
                    <a:pt x="5120767" y="10540"/>
                  </a:lnTo>
                  <a:lnTo>
                    <a:pt x="5124449" y="7238"/>
                  </a:lnTo>
                  <a:lnTo>
                    <a:pt x="5129021" y="5714"/>
                  </a:lnTo>
                  <a:lnTo>
                    <a:pt x="5134483" y="5714"/>
                  </a:lnTo>
                  <a:close/>
                </a:path>
                <a:path w="6533515" h="330834">
                  <a:moveTo>
                    <a:pt x="4003674" y="5714"/>
                  </a:moveTo>
                  <a:lnTo>
                    <a:pt x="4078859" y="5714"/>
                  </a:lnTo>
                  <a:lnTo>
                    <a:pt x="4086479" y="5714"/>
                  </a:lnTo>
                  <a:lnTo>
                    <a:pt x="4093591" y="5969"/>
                  </a:lnTo>
                  <a:lnTo>
                    <a:pt x="4100448" y="6603"/>
                  </a:lnTo>
                  <a:lnTo>
                    <a:pt x="4107307" y="7112"/>
                  </a:lnTo>
                  <a:lnTo>
                    <a:pt x="4115435" y="8382"/>
                  </a:lnTo>
                  <a:lnTo>
                    <a:pt x="4153916" y="20700"/>
                  </a:lnTo>
                  <a:lnTo>
                    <a:pt x="4183842" y="46202"/>
                  </a:lnTo>
                  <a:lnTo>
                    <a:pt x="4198794" y="84026"/>
                  </a:lnTo>
                  <a:lnTo>
                    <a:pt x="4200144" y="102615"/>
                  </a:lnTo>
                  <a:lnTo>
                    <a:pt x="4199620" y="115645"/>
                  </a:lnTo>
                  <a:lnTo>
                    <a:pt x="4187094" y="160071"/>
                  </a:lnTo>
                  <a:lnTo>
                    <a:pt x="4158922" y="191680"/>
                  </a:lnTo>
                  <a:lnTo>
                    <a:pt x="4115865" y="209815"/>
                  </a:lnTo>
                  <a:lnTo>
                    <a:pt x="4073270" y="213995"/>
                  </a:lnTo>
                  <a:lnTo>
                    <a:pt x="4046601" y="213995"/>
                  </a:lnTo>
                  <a:lnTo>
                    <a:pt x="4046601" y="315722"/>
                  </a:lnTo>
                  <a:lnTo>
                    <a:pt x="4046601" y="317373"/>
                  </a:lnTo>
                  <a:lnTo>
                    <a:pt x="4046092" y="318897"/>
                  </a:lnTo>
                  <a:lnTo>
                    <a:pt x="4044949" y="320166"/>
                  </a:lnTo>
                  <a:lnTo>
                    <a:pt x="4043934" y="321563"/>
                  </a:lnTo>
                  <a:lnTo>
                    <a:pt x="4029837" y="325374"/>
                  </a:lnTo>
                  <a:lnTo>
                    <a:pt x="4025772" y="325882"/>
                  </a:lnTo>
                  <a:lnTo>
                    <a:pt x="4020439" y="326136"/>
                  </a:lnTo>
                  <a:lnTo>
                    <a:pt x="4014089" y="326136"/>
                  </a:lnTo>
                  <a:lnTo>
                    <a:pt x="4007866" y="326136"/>
                  </a:lnTo>
                  <a:lnTo>
                    <a:pt x="3983228" y="320166"/>
                  </a:lnTo>
                  <a:lnTo>
                    <a:pt x="3982212" y="318897"/>
                  </a:lnTo>
                  <a:lnTo>
                    <a:pt x="3981831" y="317373"/>
                  </a:lnTo>
                  <a:lnTo>
                    <a:pt x="3981831" y="315722"/>
                  </a:lnTo>
                  <a:lnTo>
                    <a:pt x="3981831" y="28828"/>
                  </a:lnTo>
                  <a:lnTo>
                    <a:pt x="3981831" y="21082"/>
                  </a:lnTo>
                  <a:lnTo>
                    <a:pt x="3983736" y="15366"/>
                  </a:lnTo>
                  <a:lnTo>
                    <a:pt x="3987799" y="11430"/>
                  </a:lnTo>
                  <a:lnTo>
                    <a:pt x="3991864" y="7620"/>
                  </a:lnTo>
                  <a:lnTo>
                    <a:pt x="3997197" y="5714"/>
                  </a:lnTo>
                  <a:lnTo>
                    <a:pt x="4003674" y="5714"/>
                  </a:lnTo>
                  <a:close/>
                </a:path>
                <a:path w="6533515" h="330834">
                  <a:moveTo>
                    <a:pt x="3725037" y="5714"/>
                  </a:moveTo>
                  <a:lnTo>
                    <a:pt x="3905504" y="5714"/>
                  </a:lnTo>
                  <a:lnTo>
                    <a:pt x="3907155" y="5714"/>
                  </a:lnTo>
                  <a:lnTo>
                    <a:pt x="3908552" y="6096"/>
                  </a:lnTo>
                  <a:lnTo>
                    <a:pt x="3914902" y="19176"/>
                  </a:lnTo>
                  <a:lnTo>
                    <a:pt x="3915410" y="22351"/>
                  </a:lnTo>
                  <a:lnTo>
                    <a:pt x="3915537" y="26415"/>
                  </a:lnTo>
                  <a:lnTo>
                    <a:pt x="3915537" y="31369"/>
                  </a:lnTo>
                  <a:lnTo>
                    <a:pt x="3915537" y="35940"/>
                  </a:lnTo>
                  <a:lnTo>
                    <a:pt x="3915410" y="39877"/>
                  </a:lnTo>
                  <a:lnTo>
                    <a:pt x="3914902" y="43052"/>
                  </a:lnTo>
                  <a:lnTo>
                    <a:pt x="3914520" y="46227"/>
                  </a:lnTo>
                  <a:lnTo>
                    <a:pt x="3913886" y="48895"/>
                  </a:lnTo>
                  <a:lnTo>
                    <a:pt x="3912996" y="50926"/>
                  </a:lnTo>
                  <a:lnTo>
                    <a:pt x="3912108" y="52959"/>
                  </a:lnTo>
                  <a:lnTo>
                    <a:pt x="3910965" y="54483"/>
                  </a:lnTo>
                  <a:lnTo>
                    <a:pt x="3909821" y="55372"/>
                  </a:lnTo>
                  <a:lnTo>
                    <a:pt x="3908552" y="56261"/>
                  </a:lnTo>
                  <a:lnTo>
                    <a:pt x="3907155" y="56769"/>
                  </a:lnTo>
                  <a:lnTo>
                    <a:pt x="3905758" y="56769"/>
                  </a:lnTo>
                  <a:lnTo>
                    <a:pt x="3770630" y="56769"/>
                  </a:lnTo>
                  <a:lnTo>
                    <a:pt x="3770630" y="136016"/>
                  </a:lnTo>
                  <a:lnTo>
                    <a:pt x="3823589" y="136016"/>
                  </a:lnTo>
                  <a:lnTo>
                    <a:pt x="3838330" y="136396"/>
                  </a:lnTo>
                  <a:lnTo>
                    <a:pt x="3883989" y="145295"/>
                  </a:lnTo>
                  <a:lnTo>
                    <a:pt x="3920347" y="172386"/>
                  </a:lnTo>
                  <a:lnTo>
                    <a:pt x="3936291" y="215497"/>
                  </a:lnTo>
                  <a:lnTo>
                    <a:pt x="3936745" y="225806"/>
                  </a:lnTo>
                  <a:lnTo>
                    <a:pt x="3936291" y="236426"/>
                  </a:lnTo>
                  <a:lnTo>
                    <a:pt x="3925208" y="274169"/>
                  </a:lnTo>
                  <a:lnTo>
                    <a:pt x="3899096" y="302887"/>
                  </a:lnTo>
                  <a:lnTo>
                    <a:pt x="3856896" y="320486"/>
                  </a:lnTo>
                  <a:lnTo>
                    <a:pt x="3809872" y="324612"/>
                  </a:lnTo>
                  <a:lnTo>
                    <a:pt x="3725798" y="324612"/>
                  </a:lnTo>
                  <a:lnTo>
                    <a:pt x="3719830" y="324612"/>
                  </a:lnTo>
                  <a:lnTo>
                    <a:pt x="3715004" y="323088"/>
                  </a:lnTo>
                  <a:lnTo>
                    <a:pt x="3711320" y="319786"/>
                  </a:lnTo>
                  <a:lnTo>
                    <a:pt x="3707638" y="316611"/>
                  </a:lnTo>
                  <a:lnTo>
                    <a:pt x="3705733" y="311150"/>
                  </a:lnTo>
                  <a:lnTo>
                    <a:pt x="3705733" y="303402"/>
                  </a:lnTo>
                  <a:lnTo>
                    <a:pt x="3705733" y="26162"/>
                  </a:lnTo>
                  <a:lnTo>
                    <a:pt x="3705733" y="18923"/>
                  </a:lnTo>
                  <a:lnTo>
                    <a:pt x="3707638" y="13715"/>
                  </a:lnTo>
                  <a:lnTo>
                    <a:pt x="3711320" y="10540"/>
                  </a:lnTo>
                  <a:lnTo>
                    <a:pt x="3715004" y="7238"/>
                  </a:lnTo>
                  <a:lnTo>
                    <a:pt x="3719576" y="5714"/>
                  </a:lnTo>
                  <a:lnTo>
                    <a:pt x="3725037" y="5714"/>
                  </a:lnTo>
                  <a:close/>
                </a:path>
                <a:path w="6533515" h="330834">
                  <a:moveTo>
                    <a:pt x="3000883" y="5714"/>
                  </a:moveTo>
                  <a:lnTo>
                    <a:pt x="3160141" y="5714"/>
                  </a:lnTo>
                  <a:lnTo>
                    <a:pt x="3161538" y="5714"/>
                  </a:lnTo>
                  <a:lnTo>
                    <a:pt x="3162935" y="6096"/>
                  </a:lnTo>
                  <a:lnTo>
                    <a:pt x="3164078" y="6858"/>
                  </a:lnTo>
                  <a:lnTo>
                    <a:pt x="3165221" y="7747"/>
                  </a:lnTo>
                  <a:lnTo>
                    <a:pt x="3166237" y="9144"/>
                  </a:lnTo>
                  <a:lnTo>
                    <a:pt x="3166999" y="11175"/>
                  </a:lnTo>
                  <a:lnTo>
                    <a:pt x="3167888" y="13335"/>
                  </a:lnTo>
                  <a:lnTo>
                    <a:pt x="3168396" y="15875"/>
                  </a:lnTo>
                  <a:lnTo>
                    <a:pt x="3168904" y="19176"/>
                  </a:lnTo>
                  <a:lnTo>
                    <a:pt x="3169285" y="22351"/>
                  </a:lnTo>
                  <a:lnTo>
                    <a:pt x="3169539" y="26415"/>
                  </a:lnTo>
                  <a:lnTo>
                    <a:pt x="3169539" y="31369"/>
                  </a:lnTo>
                  <a:lnTo>
                    <a:pt x="3169539" y="35940"/>
                  </a:lnTo>
                  <a:lnTo>
                    <a:pt x="3166999" y="50800"/>
                  </a:lnTo>
                  <a:lnTo>
                    <a:pt x="3166237" y="52705"/>
                  </a:lnTo>
                  <a:lnTo>
                    <a:pt x="3165221" y="54228"/>
                  </a:lnTo>
                  <a:lnTo>
                    <a:pt x="3164078" y="55118"/>
                  </a:lnTo>
                  <a:lnTo>
                    <a:pt x="3162935" y="56007"/>
                  </a:lnTo>
                  <a:lnTo>
                    <a:pt x="3161538" y="56514"/>
                  </a:lnTo>
                  <a:lnTo>
                    <a:pt x="3160141" y="56514"/>
                  </a:lnTo>
                  <a:lnTo>
                    <a:pt x="3046222" y="56514"/>
                  </a:lnTo>
                  <a:lnTo>
                    <a:pt x="3046222" y="134365"/>
                  </a:lnTo>
                  <a:lnTo>
                    <a:pt x="3142615" y="134365"/>
                  </a:lnTo>
                  <a:lnTo>
                    <a:pt x="3144139" y="134365"/>
                  </a:lnTo>
                  <a:lnTo>
                    <a:pt x="3145409" y="134747"/>
                  </a:lnTo>
                  <a:lnTo>
                    <a:pt x="3146679" y="135762"/>
                  </a:lnTo>
                  <a:lnTo>
                    <a:pt x="3147949" y="136651"/>
                  </a:lnTo>
                  <a:lnTo>
                    <a:pt x="3148965" y="138049"/>
                  </a:lnTo>
                  <a:lnTo>
                    <a:pt x="3149727" y="139953"/>
                  </a:lnTo>
                  <a:lnTo>
                    <a:pt x="3150616" y="141732"/>
                  </a:lnTo>
                  <a:lnTo>
                    <a:pt x="3151251" y="144399"/>
                  </a:lnTo>
                  <a:lnTo>
                    <a:pt x="3151632" y="147574"/>
                  </a:lnTo>
                  <a:lnTo>
                    <a:pt x="3152013" y="150749"/>
                  </a:lnTo>
                  <a:lnTo>
                    <a:pt x="3152266" y="154686"/>
                  </a:lnTo>
                  <a:lnTo>
                    <a:pt x="3152266" y="159258"/>
                  </a:lnTo>
                  <a:lnTo>
                    <a:pt x="3152266" y="163957"/>
                  </a:lnTo>
                  <a:lnTo>
                    <a:pt x="3152013" y="168021"/>
                  </a:lnTo>
                  <a:lnTo>
                    <a:pt x="3151632" y="171069"/>
                  </a:lnTo>
                  <a:lnTo>
                    <a:pt x="3151251" y="174244"/>
                  </a:lnTo>
                  <a:lnTo>
                    <a:pt x="3150616" y="176657"/>
                  </a:lnTo>
                  <a:lnTo>
                    <a:pt x="3149727" y="178562"/>
                  </a:lnTo>
                  <a:lnTo>
                    <a:pt x="3148965" y="180466"/>
                  </a:lnTo>
                  <a:lnTo>
                    <a:pt x="3147949" y="181863"/>
                  </a:lnTo>
                  <a:lnTo>
                    <a:pt x="3146679" y="182625"/>
                  </a:lnTo>
                  <a:lnTo>
                    <a:pt x="3145409" y="183514"/>
                  </a:lnTo>
                  <a:lnTo>
                    <a:pt x="3144139" y="183896"/>
                  </a:lnTo>
                  <a:lnTo>
                    <a:pt x="3142615" y="183896"/>
                  </a:lnTo>
                  <a:lnTo>
                    <a:pt x="3046222" y="183896"/>
                  </a:lnTo>
                  <a:lnTo>
                    <a:pt x="3046222" y="273812"/>
                  </a:lnTo>
                  <a:lnTo>
                    <a:pt x="3161157" y="273812"/>
                  </a:lnTo>
                  <a:lnTo>
                    <a:pt x="3162554" y="273812"/>
                  </a:lnTo>
                  <a:lnTo>
                    <a:pt x="3170047" y="287274"/>
                  </a:lnTo>
                  <a:lnTo>
                    <a:pt x="3170554" y="290449"/>
                  </a:lnTo>
                  <a:lnTo>
                    <a:pt x="3170682" y="294513"/>
                  </a:lnTo>
                  <a:lnTo>
                    <a:pt x="3170682" y="299212"/>
                  </a:lnTo>
                  <a:lnTo>
                    <a:pt x="3170682" y="304038"/>
                  </a:lnTo>
                  <a:lnTo>
                    <a:pt x="3170554" y="307975"/>
                  </a:lnTo>
                  <a:lnTo>
                    <a:pt x="3170047" y="311276"/>
                  </a:lnTo>
                  <a:lnTo>
                    <a:pt x="3169666" y="314451"/>
                  </a:lnTo>
                  <a:lnTo>
                    <a:pt x="3162554" y="324612"/>
                  </a:lnTo>
                  <a:lnTo>
                    <a:pt x="3161157" y="324612"/>
                  </a:lnTo>
                  <a:lnTo>
                    <a:pt x="3000883" y="324612"/>
                  </a:lnTo>
                  <a:lnTo>
                    <a:pt x="2995422" y="324612"/>
                  </a:lnTo>
                  <a:lnTo>
                    <a:pt x="2990850" y="323088"/>
                  </a:lnTo>
                  <a:lnTo>
                    <a:pt x="2987166" y="319786"/>
                  </a:lnTo>
                  <a:lnTo>
                    <a:pt x="2983484" y="316611"/>
                  </a:lnTo>
                  <a:lnTo>
                    <a:pt x="2981705" y="311403"/>
                  </a:lnTo>
                  <a:lnTo>
                    <a:pt x="2981705" y="304164"/>
                  </a:lnTo>
                  <a:lnTo>
                    <a:pt x="2981705" y="26162"/>
                  </a:lnTo>
                  <a:lnTo>
                    <a:pt x="2981705" y="18923"/>
                  </a:lnTo>
                  <a:lnTo>
                    <a:pt x="2983484" y="13715"/>
                  </a:lnTo>
                  <a:lnTo>
                    <a:pt x="2987166" y="10540"/>
                  </a:lnTo>
                  <a:lnTo>
                    <a:pt x="2990850" y="7238"/>
                  </a:lnTo>
                  <a:lnTo>
                    <a:pt x="2995422" y="5714"/>
                  </a:lnTo>
                  <a:lnTo>
                    <a:pt x="3000883" y="5714"/>
                  </a:lnTo>
                  <a:close/>
                </a:path>
                <a:path w="6533515" h="330834">
                  <a:moveTo>
                    <a:pt x="2067178" y="5714"/>
                  </a:moveTo>
                  <a:lnTo>
                    <a:pt x="2277872" y="5714"/>
                  </a:lnTo>
                  <a:lnTo>
                    <a:pt x="2283841" y="5714"/>
                  </a:lnTo>
                  <a:lnTo>
                    <a:pt x="2288413" y="7365"/>
                  </a:lnTo>
                  <a:lnTo>
                    <a:pt x="2291715" y="10795"/>
                  </a:lnTo>
                  <a:lnTo>
                    <a:pt x="2295016" y="14097"/>
                  </a:lnTo>
                  <a:lnTo>
                    <a:pt x="2296667" y="19303"/>
                  </a:lnTo>
                  <a:lnTo>
                    <a:pt x="2296667" y="26162"/>
                  </a:lnTo>
                  <a:lnTo>
                    <a:pt x="2296667" y="316230"/>
                  </a:lnTo>
                  <a:lnTo>
                    <a:pt x="2296667" y="317881"/>
                  </a:lnTo>
                  <a:lnTo>
                    <a:pt x="2296160" y="319405"/>
                  </a:lnTo>
                  <a:lnTo>
                    <a:pt x="2295143" y="320548"/>
                  </a:lnTo>
                  <a:lnTo>
                    <a:pt x="2294254" y="321818"/>
                  </a:lnTo>
                  <a:lnTo>
                    <a:pt x="2292477" y="322834"/>
                  </a:lnTo>
                  <a:lnTo>
                    <a:pt x="2290064" y="323723"/>
                  </a:lnTo>
                  <a:lnTo>
                    <a:pt x="2287524" y="324485"/>
                  </a:lnTo>
                  <a:lnTo>
                    <a:pt x="2284222" y="325120"/>
                  </a:lnTo>
                  <a:lnTo>
                    <a:pt x="2280030" y="325500"/>
                  </a:lnTo>
                  <a:lnTo>
                    <a:pt x="2275840" y="325882"/>
                  </a:lnTo>
                  <a:lnTo>
                    <a:pt x="2270633" y="326136"/>
                  </a:lnTo>
                  <a:lnTo>
                    <a:pt x="2264410" y="326136"/>
                  </a:lnTo>
                  <a:lnTo>
                    <a:pt x="2258187" y="326136"/>
                  </a:lnTo>
                  <a:lnTo>
                    <a:pt x="2252853" y="325882"/>
                  </a:lnTo>
                  <a:lnTo>
                    <a:pt x="2248662" y="325500"/>
                  </a:lnTo>
                  <a:lnTo>
                    <a:pt x="2244471" y="325120"/>
                  </a:lnTo>
                  <a:lnTo>
                    <a:pt x="2231898" y="317881"/>
                  </a:lnTo>
                  <a:lnTo>
                    <a:pt x="2231898" y="316230"/>
                  </a:lnTo>
                  <a:lnTo>
                    <a:pt x="2231898" y="59689"/>
                  </a:lnTo>
                  <a:lnTo>
                    <a:pt x="2113026" y="59689"/>
                  </a:lnTo>
                  <a:lnTo>
                    <a:pt x="2113026" y="316230"/>
                  </a:lnTo>
                  <a:lnTo>
                    <a:pt x="2113026" y="317881"/>
                  </a:lnTo>
                  <a:lnTo>
                    <a:pt x="2112517" y="319405"/>
                  </a:lnTo>
                  <a:lnTo>
                    <a:pt x="2111375" y="320548"/>
                  </a:lnTo>
                  <a:lnTo>
                    <a:pt x="2110359" y="321818"/>
                  </a:lnTo>
                  <a:lnTo>
                    <a:pt x="2096262" y="325500"/>
                  </a:lnTo>
                  <a:lnTo>
                    <a:pt x="2092198" y="325882"/>
                  </a:lnTo>
                  <a:lnTo>
                    <a:pt x="2086864" y="326136"/>
                  </a:lnTo>
                  <a:lnTo>
                    <a:pt x="2080514" y="326136"/>
                  </a:lnTo>
                  <a:lnTo>
                    <a:pt x="2074290" y="326136"/>
                  </a:lnTo>
                  <a:lnTo>
                    <a:pt x="2069084" y="325882"/>
                  </a:lnTo>
                  <a:lnTo>
                    <a:pt x="2064892" y="325500"/>
                  </a:lnTo>
                  <a:lnTo>
                    <a:pt x="2060702" y="325120"/>
                  </a:lnTo>
                  <a:lnTo>
                    <a:pt x="2049652" y="320548"/>
                  </a:lnTo>
                  <a:lnTo>
                    <a:pt x="2048637" y="319405"/>
                  </a:lnTo>
                  <a:lnTo>
                    <a:pt x="2048255" y="317881"/>
                  </a:lnTo>
                  <a:lnTo>
                    <a:pt x="2048255" y="316230"/>
                  </a:lnTo>
                  <a:lnTo>
                    <a:pt x="2048255" y="26162"/>
                  </a:lnTo>
                  <a:lnTo>
                    <a:pt x="2048255" y="19303"/>
                  </a:lnTo>
                  <a:lnTo>
                    <a:pt x="2049907" y="14097"/>
                  </a:lnTo>
                  <a:lnTo>
                    <a:pt x="2053336" y="10795"/>
                  </a:lnTo>
                  <a:lnTo>
                    <a:pt x="2056764" y="7365"/>
                  </a:lnTo>
                  <a:lnTo>
                    <a:pt x="2061464" y="5714"/>
                  </a:lnTo>
                  <a:lnTo>
                    <a:pt x="2067178" y="5714"/>
                  </a:lnTo>
                  <a:close/>
                </a:path>
                <a:path w="6533515" h="330834">
                  <a:moveTo>
                    <a:pt x="1527175" y="5714"/>
                  </a:moveTo>
                  <a:lnTo>
                    <a:pt x="1602359" y="5714"/>
                  </a:lnTo>
                  <a:lnTo>
                    <a:pt x="1609978" y="5714"/>
                  </a:lnTo>
                  <a:lnTo>
                    <a:pt x="1617090" y="5969"/>
                  </a:lnTo>
                  <a:lnTo>
                    <a:pt x="1623949" y="6603"/>
                  </a:lnTo>
                  <a:lnTo>
                    <a:pt x="1630807" y="7112"/>
                  </a:lnTo>
                  <a:lnTo>
                    <a:pt x="1638935" y="8382"/>
                  </a:lnTo>
                  <a:lnTo>
                    <a:pt x="1677415" y="20700"/>
                  </a:lnTo>
                  <a:lnTo>
                    <a:pt x="1707342" y="46202"/>
                  </a:lnTo>
                  <a:lnTo>
                    <a:pt x="1722294" y="84026"/>
                  </a:lnTo>
                  <a:lnTo>
                    <a:pt x="1723643" y="102615"/>
                  </a:lnTo>
                  <a:lnTo>
                    <a:pt x="1723120" y="115645"/>
                  </a:lnTo>
                  <a:lnTo>
                    <a:pt x="1710594" y="160071"/>
                  </a:lnTo>
                  <a:lnTo>
                    <a:pt x="1682422" y="191680"/>
                  </a:lnTo>
                  <a:lnTo>
                    <a:pt x="1639365" y="209815"/>
                  </a:lnTo>
                  <a:lnTo>
                    <a:pt x="1596771" y="213995"/>
                  </a:lnTo>
                  <a:lnTo>
                    <a:pt x="1570101" y="213995"/>
                  </a:lnTo>
                  <a:lnTo>
                    <a:pt x="1570101" y="315722"/>
                  </a:lnTo>
                  <a:lnTo>
                    <a:pt x="1570101" y="317373"/>
                  </a:lnTo>
                  <a:lnTo>
                    <a:pt x="1569592" y="318897"/>
                  </a:lnTo>
                  <a:lnTo>
                    <a:pt x="1568450" y="320166"/>
                  </a:lnTo>
                  <a:lnTo>
                    <a:pt x="1567434" y="321563"/>
                  </a:lnTo>
                  <a:lnTo>
                    <a:pt x="1553337" y="325374"/>
                  </a:lnTo>
                  <a:lnTo>
                    <a:pt x="1549273" y="325882"/>
                  </a:lnTo>
                  <a:lnTo>
                    <a:pt x="1543939" y="326136"/>
                  </a:lnTo>
                  <a:lnTo>
                    <a:pt x="1537589" y="326136"/>
                  </a:lnTo>
                  <a:lnTo>
                    <a:pt x="1531365" y="326136"/>
                  </a:lnTo>
                  <a:lnTo>
                    <a:pt x="1506727" y="320166"/>
                  </a:lnTo>
                  <a:lnTo>
                    <a:pt x="1505712" y="318897"/>
                  </a:lnTo>
                  <a:lnTo>
                    <a:pt x="1505330" y="317373"/>
                  </a:lnTo>
                  <a:lnTo>
                    <a:pt x="1505330" y="315722"/>
                  </a:lnTo>
                  <a:lnTo>
                    <a:pt x="1505330" y="28828"/>
                  </a:lnTo>
                  <a:lnTo>
                    <a:pt x="1505330" y="21082"/>
                  </a:lnTo>
                  <a:lnTo>
                    <a:pt x="1507236" y="15366"/>
                  </a:lnTo>
                  <a:lnTo>
                    <a:pt x="1511300" y="11430"/>
                  </a:lnTo>
                  <a:lnTo>
                    <a:pt x="1515364" y="7620"/>
                  </a:lnTo>
                  <a:lnTo>
                    <a:pt x="1520698" y="5714"/>
                  </a:lnTo>
                  <a:lnTo>
                    <a:pt x="1527175" y="5714"/>
                  </a:lnTo>
                  <a:close/>
                </a:path>
                <a:path w="6533515" h="330834">
                  <a:moveTo>
                    <a:pt x="625855" y="5714"/>
                  </a:moveTo>
                  <a:lnTo>
                    <a:pt x="850646" y="5714"/>
                  </a:lnTo>
                  <a:lnTo>
                    <a:pt x="852170" y="5714"/>
                  </a:lnTo>
                  <a:lnTo>
                    <a:pt x="853439" y="6096"/>
                  </a:lnTo>
                  <a:lnTo>
                    <a:pt x="854710" y="6985"/>
                  </a:lnTo>
                  <a:lnTo>
                    <a:pt x="855979" y="8000"/>
                  </a:lnTo>
                  <a:lnTo>
                    <a:pt x="856996" y="9398"/>
                  </a:lnTo>
                  <a:lnTo>
                    <a:pt x="857758" y="11430"/>
                  </a:lnTo>
                  <a:lnTo>
                    <a:pt x="858647" y="13588"/>
                  </a:lnTo>
                  <a:lnTo>
                    <a:pt x="859282" y="16256"/>
                  </a:lnTo>
                  <a:lnTo>
                    <a:pt x="859663" y="19685"/>
                  </a:lnTo>
                  <a:lnTo>
                    <a:pt x="860043" y="23240"/>
                  </a:lnTo>
                  <a:lnTo>
                    <a:pt x="860298" y="27432"/>
                  </a:lnTo>
                  <a:lnTo>
                    <a:pt x="860298" y="32258"/>
                  </a:lnTo>
                  <a:lnTo>
                    <a:pt x="860298" y="37084"/>
                  </a:lnTo>
                  <a:lnTo>
                    <a:pt x="860043" y="41148"/>
                  </a:lnTo>
                  <a:lnTo>
                    <a:pt x="859663" y="44450"/>
                  </a:lnTo>
                  <a:lnTo>
                    <a:pt x="859282" y="47878"/>
                  </a:lnTo>
                  <a:lnTo>
                    <a:pt x="858647" y="50546"/>
                  </a:lnTo>
                  <a:lnTo>
                    <a:pt x="857758" y="52577"/>
                  </a:lnTo>
                  <a:lnTo>
                    <a:pt x="856996" y="54737"/>
                  </a:lnTo>
                  <a:lnTo>
                    <a:pt x="855979" y="56261"/>
                  </a:lnTo>
                  <a:lnTo>
                    <a:pt x="854710" y="57150"/>
                  </a:lnTo>
                  <a:lnTo>
                    <a:pt x="853439" y="58165"/>
                  </a:lnTo>
                  <a:lnTo>
                    <a:pt x="852170" y="58674"/>
                  </a:lnTo>
                  <a:lnTo>
                    <a:pt x="850646" y="58674"/>
                  </a:lnTo>
                  <a:lnTo>
                    <a:pt x="770763" y="58674"/>
                  </a:lnTo>
                  <a:lnTo>
                    <a:pt x="770763" y="315722"/>
                  </a:lnTo>
                  <a:lnTo>
                    <a:pt x="770763" y="317373"/>
                  </a:lnTo>
                  <a:lnTo>
                    <a:pt x="770254" y="318897"/>
                  </a:lnTo>
                  <a:lnTo>
                    <a:pt x="769112" y="320166"/>
                  </a:lnTo>
                  <a:lnTo>
                    <a:pt x="768096" y="321563"/>
                  </a:lnTo>
                  <a:lnTo>
                    <a:pt x="766317" y="322580"/>
                  </a:lnTo>
                  <a:lnTo>
                    <a:pt x="744474" y="326136"/>
                  </a:lnTo>
                  <a:lnTo>
                    <a:pt x="738251" y="326136"/>
                  </a:lnTo>
                  <a:lnTo>
                    <a:pt x="732027" y="326136"/>
                  </a:lnTo>
                  <a:lnTo>
                    <a:pt x="705738" y="317373"/>
                  </a:lnTo>
                  <a:lnTo>
                    <a:pt x="705738" y="315722"/>
                  </a:lnTo>
                  <a:lnTo>
                    <a:pt x="705738" y="58674"/>
                  </a:lnTo>
                  <a:lnTo>
                    <a:pt x="625855" y="58674"/>
                  </a:lnTo>
                  <a:lnTo>
                    <a:pt x="624204" y="58674"/>
                  </a:lnTo>
                  <a:lnTo>
                    <a:pt x="622808" y="58165"/>
                  </a:lnTo>
                  <a:lnTo>
                    <a:pt x="621664" y="57150"/>
                  </a:lnTo>
                  <a:lnTo>
                    <a:pt x="620522" y="56261"/>
                  </a:lnTo>
                  <a:lnTo>
                    <a:pt x="619505" y="54737"/>
                  </a:lnTo>
                  <a:lnTo>
                    <a:pt x="618743" y="52577"/>
                  </a:lnTo>
                  <a:lnTo>
                    <a:pt x="617854" y="50546"/>
                  </a:lnTo>
                  <a:lnTo>
                    <a:pt x="617220" y="47878"/>
                  </a:lnTo>
                  <a:lnTo>
                    <a:pt x="616838" y="44450"/>
                  </a:lnTo>
                  <a:lnTo>
                    <a:pt x="616458" y="41148"/>
                  </a:lnTo>
                  <a:lnTo>
                    <a:pt x="616203" y="37084"/>
                  </a:lnTo>
                  <a:lnTo>
                    <a:pt x="616203" y="32258"/>
                  </a:lnTo>
                  <a:lnTo>
                    <a:pt x="616203" y="27432"/>
                  </a:lnTo>
                  <a:lnTo>
                    <a:pt x="616458" y="23240"/>
                  </a:lnTo>
                  <a:lnTo>
                    <a:pt x="616838" y="19685"/>
                  </a:lnTo>
                  <a:lnTo>
                    <a:pt x="617220" y="16256"/>
                  </a:lnTo>
                  <a:lnTo>
                    <a:pt x="617854" y="13588"/>
                  </a:lnTo>
                  <a:lnTo>
                    <a:pt x="618743" y="11430"/>
                  </a:lnTo>
                  <a:lnTo>
                    <a:pt x="619505" y="9398"/>
                  </a:lnTo>
                  <a:lnTo>
                    <a:pt x="620522" y="8000"/>
                  </a:lnTo>
                  <a:lnTo>
                    <a:pt x="621664" y="6985"/>
                  </a:lnTo>
                  <a:lnTo>
                    <a:pt x="622808" y="6096"/>
                  </a:lnTo>
                  <a:lnTo>
                    <a:pt x="624204" y="5714"/>
                  </a:lnTo>
                  <a:lnTo>
                    <a:pt x="625855" y="5714"/>
                  </a:lnTo>
                  <a:close/>
                </a:path>
                <a:path w="6533515" h="330834">
                  <a:moveTo>
                    <a:pt x="6043168" y="4190"/>
                  </a:moveTo>
                  <a:lnTo>
                    <a:pt x="6049518" y="4190"/>
                  </a:lnTo>
                  <a:lnTo>
                    <a:pt x="6054852" y="4445"/>
                  </a:lnTo>
                  <a:lnTo>
                    <a:pt x="6058916" y="4825"/>
                  </a:lnTo>
                  <a:lnTo>
                    <a:pt x="6062980" y="5207"/>
                  </a:lnTo>
                  <a:lnTo>
                    <a:pt x="6066282" y="5841"/>
                  </a:lnTo>
                  <a:lnTo>
                    <a:pt x="6068821" y="6731"/>
                  </a:lnTo>
                  <a:lnTo>
                    <a:pt x="6071235" y="7493"/>
                  </a:lnTo>
                  <a:lnTo>
                    <a:pt x="6073013" y="8509"/>
                  </a:lnTo>
                  <a:lnTo>
                    <a:pt x="6073902" y="9778"/>
                  </a:lnTo>
                  <a:lnTo>
                    <a:pt x="6074918" y="10922"/>
                  </a:lnTo>
                  <a:lnTo>
                    <a:pt x="6075426" y="12446"/>
                  </a:lnTo>
                  <a:lnTo>
                    <a:pt x="6075426" y="14097"/>
                  </a:lnTo>
                  <a:lnTo>
                    <a:pt x="6075426" y="183134"/>
                  </a:lnTo>
                  <a:lnTo>
                    <a:pt x="6075426" y="188468"/>
                  </a:lnTo>
                  <a:lnTo>
                    <a:pt x="6075298" y="194056"/>
                  </a:lnTo>
                  <a:lnTo>
                    <a:pt x="6075171" y="199898"/>
                  </a:lnTo>
                  <a:lnTo>
                    <a:pt x="6075045" y="205866"/>
                  </a:lnTo>
                  <a:lnTo>
                    <a:pt x="6074791" y="211582"/>
                  </a:lnTo>
                  <a:lnTo>
                    <a:pt x="6074410" y="217170"/>
                  </a:lnTo>
                  <a:lnTo>
                    <a:pt x="6074918" y="217170"/>
                  </a:lnTo>
                  <a:lnTo>
                    <a:pt x="6077712" y="212216"/>
                  </a:lnTo>
                  <a:lnTo>
                    <a:pt x="6081268" y="206375"/>
                  </a:lnTo>
                  <a:lnTo>
                    <a:pt x="6085586" y="199389"/>
                  </a:lnTo>
                  <a:lnTo>
                    <a:pt x="6089777" y="192532"/>
                  </a:lnTo>
                  <a:lnTo>
                    <a:pt x="6094221" y="185800"/>
                  </a:lnTo>
                  <a:lnTo>
                    <a:pt x="6098794" y="179197"/>
                  </a:lnTo>
                  <a:lnTo>
                    <a:pt x="6209792" y="13843"/>
                  </a:lnTo>
                  <a:lnTo>
                    <a:pt x="6218809" y="6476"/>
                  </a:lnTo>
                  <a:lnTo>
                    <a:pt x="6220968" y="5587"/>
                  </a:lnTo>
                  <a:lnTo>
                    <a:pt x="6223762" y="5080"/>
                  </a:lnTo>
                  <a:lnTo>
                    <a:pt x="6227064" y="4699"/>
                  </a:lnTo>
                  <a:lnTo>
                    <a:pt x="6230366" y="4318"/>
                  </a:lnTo>
                  <a:lnTo>
                    <a:pt x="6234557" y="4190"/>
                  </a:lnTo>
                  <a:lnTo>
                    <a:pt x="6239637" y="4190"/>
                  </a:lnTo>
                  <a:lnTo>
                    <a:pt x="6245860" y="4190"/>
                  </a:lnTo>
                  <a:lnTo>
                    <a:pt x="6264020" y="6731"/>
                  </a:lnTo>
                  <a:lnTo>
                    <a:pt x="6266307" y="7493"/>
                  </a:lnTo>
                  <a:lnTo>
                    <a:pt x="6267958" y="8509"/>
                  </a:lnTo>
                  <a:lnTo>
                    <a:pt x="6268846" y="9778"/>
                  </a:lnTo>
                  <a:lnTo>
                    <a:pt x="6269736" y="10922"/>
                  </a:lnTo>
                  <a:lnTo>
                    <a:pt x="6270117" y="12446"/>
                  </a:lnTo>
                  <a:lnTo>
                    <a:pt x="6270117" y="14350"/>
                  </a:lnTo>
                  <a:lnTo>
                    <a:pt x="6270117" y="316230"/>
                  </a:lnTo>
                  <a:lnTo>
                    <a:pt x="6270117" y="317881"/>
                  </a:lnTo>
                  <a:lnTo>
                    <a:pt x="6269609" y="319405"/>
                  </a:lnTo>
                  <a:lnTo>
                    <a:pt x="6253226" y="325500"/>
                  </a:lnTo>
                  <a:lnTo>
                    <a:pt x="6249035" y="325882"/>
                  </a:lnTo>
                  <a:lnTo>
                    <a:pt x="6243828" y="326136"/>
                  </a:lnTo>
                  <a:lnTo>
                    <a:pt x="6237605" y="326136"/>
                  </a:lnTo>
                  <a:lnTo>
                    <a:pt x="6231382" y="326136"/>
                  </a:lnTo>
                  <a:lnTo>
                    <a:pt x="6226174" y="325882"/>
                  </a:lnTo>
                  <a:lnTo>
                    <a:pt x="6221984" y="325500"/>
                  </a:lnTo>
                  <a:lnTo>
                    <a:pt x="6217793" y="325120"/>
                  </a:lnTo>
                  <a:lnTo>
                    <a:pt x="6205601" y="317881"/>
                  </a:lnTo>
                  <a:lnTo>
                    <a:pt x="6205601" y="316230"/>
                  </a:lnTo>
                  <a:lnTo>
                    <a:pt x="6205601" y="148209"/>
                  </a:lnTo>
                  <a:lnTo>
                    <a:pt x="6205601" y="141732"/>
                  </a:lnTo>
                  <a:lnTo>
                    <a:pt x="6205601" y="135509"/>
                  </a:lnTo>
                  <a:lnTo>
                    <a:pt x="6205855" y="129286"/>
                  </a:lnTo>
                  <a:lnTo>
                    <a:pt x="6205982" y="123189"/>
                  </a:lnTo>
                  <a:lnTo>
                    <a:pt x="6206236" y="117728"/>
                  </a:lnTo>
                  <a:lnTo>
                    <a:pt x="6206617" y="112902"/>
                  </a:lnTo>
                  <a:lnTo>
                    <a:pt x="6206109" y="112902"/>
                  </a:lnTo>
                  <a:lnTo>
                    <a:pt x="6204712" y="115188"/>
                  </a:lnTo>
                  <a:lnTo>
                    <a:pt x="6203188" y="117856"/>
                  </a:lnTo>
                  <a:lnTo>
                    <a:pt x="6201410" y="120903"/>
                  </a:lnTo>
                  <a:lnTo>
                    <a:pt x="6199632" y="123951"/>
                  </a:lnTo>
                  <a:lnTo>
                    <a:pt x="6197599" y="127126"/>
                  </a:lnTo>
                  <a:lnTo>
                    <a:pt x="6195568" y="130556"/>
                  </a:lnTo>
                  <a:lnTo>
                    <a:pt x="6193536" y="133858"/>
                  </a:lnTo>
                  <a:lnTo>
                    <a:pt x="6191377" y="137413"/>
                  </a:lnTo>
                  <a:lnTo>
                    <a:pt x="6189091" y="140843"/>
                  </a:lnTo>
                  <a:lnTo>
                    <a:pt x="6186805" y="144399"/>
                  </a:lnTo>
                  <a:lnTo>
                    <a:pt x="6184519" y="147827"/>
                  </a:lnTo>
                  <a:lnTo>
                    <a:pt x="6182106" y="151130"/>
                  </a:lnTo>
                  <a:lnTo>
                    <a:pt x="6071235" y="316484"/>
                  </a:lnTo>
                  <a:lnTo>
                    <a:pt x="6061710" y="324231"/>
                  </a:lnTo>
                  <a:lnTo>
                    <a:pt x="6059551" y="324993"/>
                  </a:lnTo>
                  <a:lnTo>
                    <a:pt x="6056757" y="325500"/>
                  </a:lnTo>
                  <a:lnTo>
                    <a:pt x="6053582" y="325755"/>
                  </a:lnTo>
                  <a:lnTo>
                    <a:pt x="6050407" y="326009"/>
                  </a:lnTo>
                  <a:lnTo>
                    <a:pt x="6046216" y="326136"/>
                  </a:lnTo>
                  <a:lnTo>
                    <a:pt x="6041136" y="326136"/>
                  </a:lnTo>
                  <a:lnTo>
                    <a:pt x="6034786" y="326136"/>
                  </a:lnTo>
                  <a:lnTo>
                    <a:pt x="6029579" y="325882"/>
                  </a:lnTo>
                  <a:lnTo>
                    <a:pt x="6025642" y="325500"/>
                  </a:lnTo>
                  <a:lnTo>
                    <a:pt x="6021705" y="325120"/>
                  </a:lnTo>
                  <a:lnTo>
                    <a:pt x="6010656" y="317626"/>
                  </a:lnTo>
                  <a:lnTo>
                    <a:pt x="6010656" y="315722"/>
                  </a:lnTo>
                  <a:lnTo>
                    <a:pt x="6010656" y="14097"/>
                  </a:lnTo>
                  <a:lnTo>
                    <a:pt x="6010656" y="12446"/>
                  </a:lnTo>
                  <a:lnTo>
                    <a:pt x="6011164" y="10922"/>
                  </a:lnTo>
                  <a:lnTo>
                    <a:pt x="6012180" y="9778"/>
                  </a:lnTo>
                  <a:lnTo>
                    <a:pt x="6013322" y="8509"/>
                  </a:lnTo>
                  <a:lnTo>
                    <a:pt x="6015101" y="7493"/>
                  </a:lnTo>
                  <a:lnTo>
                    <a:pt x="6017641" y="6731"/>
                  </a:lnTo>
                  <a:lnTo>
                    <a:pt x="6020181" y="5841"/>
                  </a:lnTo>
                  <a:lnTo>
                    <a:pt x="6023483" y="5207"/>
                  </a:lnTo>
                  <a:lnTo>
                    <a:pt x="6027546" y="4825"/>
                  </a:lnTo>
                  <a:lnTo>
                    <a:pt x="6031738" y="4445"/>
                  </a:lnTo>
                  <a:lnTo>
                    <a:pt x="6036945" y="4190"/>
                  </a:lnTo>
                  <a:lnTo>
                    <a:pt x="6043168" y="4190"/>
                  </a:lnTo>
                  <a:close/>
                </a:path>
                <a:path w="6533515" h="330834">
                  <a:moveTo>
                    <a:pt x="5728843" y="4190"/>
                  </a:moveTo>
                  <a:lnTo>
                    <a:pt x="5735193" y="4190"/>
                  </a:lnTo>
                  <a:lnTo>
                    <a:pt x="5740527" y="4445"/>
                  </a:lnTo>
                  <a:lnTo>
                    <a:pt x="5759577" y="10160"/>
                  </a:lnTo>
                  <a:lnTo>
                    <a:pt x="5760593" y="11430"/>
                  </a:lnTo>
                  <a:lnTo>
                    <a:pt x="5761101" y="12953"/>
                  </a:lnTo>
                  <a:lnTo>
                    <a:pt x="5761101" y="14605"/>
                  </a:lnTo>
                  <a:lnTo>
                    <a:pt x="5761101" y="131699"/>
                  </a:lnTo>
                  <a:lnTo>
                    <a:pt x="5880354" y="131699"/>
                  </a:lnTo>
                  <a:lnTo>
                    <a:pt x="5880354" y="14605"/>
                  </a:lnTo>
                  <a:lnTo>
                    <a:pt x="5880354" y="12953"/>
                  </a:lnTo>
                  <a:lnTo>
                    <a:pt x="5880989" y="11430"/>
                  </a:lnTo>
                  <a:lnTo>
                    <a:pt x="5882005" y="10160"/>
                  </a:lnTo>
                  <a:lnTo>
                    <a:pt x="5883020" y="8762"/>
                  </a:lnTo>
                  <a:lnTo>
                    <a:pt x="5906516" y="4190"/>
                  </a:lnTo>
                  <a:lnTo>
                    <a:pt x="5912993" y="4190"/>
                  </a:lnTo>
                  <a:lnTo>
                    <a:pt x="5919216" y="4190"/>
                  </a:lnTo>
                  <a:lnTo>
                    <a:pt x="5943599" y="10160"/>
                  </a:lnTo>
                  <a:lnTo>
                    <a:pt x="5944743" y="11430"/>
                  </a:lnTo>
                  <a:lnTo>
                    <a:pt x="5945251" y="12953"/>
                  </a:lnTo>
                  <a:lnTo>
                    <a:pt x="5945251" y="14605"/>
                  </a:lnTo>
                  <a:lnTo>
                    <a:pt x="5945251" y="315722"/>
                  </a:lnTo>
                  <a:lnTo>
                    <a:pt x="5945251" y="317373"/>
                  </a:lnTo>
                  <a:lnTo>
                    <a:pt x="5944743" y="318897"/>
                  </a:lnTo>
                  <a:lnTo>
                    <a:pt x="5943599" y="320166"/>
                  </a:lnTo>
                  <a:lnTo>
                    <a:pt x="5942584" y="321563"/>
                  </a:lnTo>
                  <a:lnTo>
                    <a:pt x="5928487" y="325374"/>
                  </a:lnTo>
                  <a:lnTo>
                    <a:pt x="5924422" y="325882"/>
                  </a:lnTo>
                  <a:lnTo>
                    <a:pt x="5919216" y="326136"/>
                  </a:lnTo>
                  <a:lnTo>
                    <a:pt x="5912993" y="326136"/>
                  </a:lnTo>
                  <a:lnTo>
                    <a:pt x="5906516" y="326136"/>
                  </a:lnTo>
                  <a:lnTo>
                    <a:pt x="5901182" y="325882"/>
                  </a:lnTo>
                  <a:lnTo>
                    <a:pt x="5896991" y="325374"/>
                  </a:lnTo>
                  <a:lnTo>
                    <a:pt x="5892799" y="324865"/>
                  </a:lnTo>
                  <a:lnTo>
                    <a:pt x="5882005" y="320166"/>
                  </a:lnTo>
                  <a:lnTo>
                    <a:pt x="5880989" y="318897"/>
                  </a:lnTo>
                  <a:lnTo>
                    <a:pt x="5880354" y="317373"/>
                  </a:lnTo>
                  <a:lnTo>
                    <a:pt x="5880354" y="315722"/>
                  </a:lnTo>
                  <a:lnTo>
                    <a:pt x="5880354" y="186816"/>
                  </a:lnTo>
                  <a:lnTo>
                    <a:pt x="5761101" y="186816"/>
                  </a:lnTo>
                  <a:lnTo>
                    <a:pt x="5761101" y="315722"/>
                  </a:lnTo>
                  <a:lnTo>
                    <a:pt x="5761101" y="317373"/>
                  </a:lnTo>
                  <a:lnTo>
                    <a:pt x="5760593" y="318897"/>
                  </a:lnTo>
                  <a:lnTo>
                    <a:pt x="5759577" y="320166"/>
                  </a:lnTo>
                  <a:lnTo>
                    <a:pt x="5758688" y="321563"/>
                  </a:lnTo>
                  <a:lnTo>
                    <a:pt x="5744591" y="325374"/>
                  </a:lnTo>
                  <a:lnTo>
                    <a:pt x="5740527" y="325882"/>
                  </a:lnTo>
                  <a:lnTo>
                    <a:pt x="5735193" y="326136"/>
                  </a:lnTo>
                  <a:lnTo>
                    <a:pt x="5728843" y="326136"/>
                  </a:lnTo>
                  <a:lnTo>
                    <a:pt x="5722620" y="326136"/>
                  </a:lnTo>
                  <a:lnTo>
                    <a:pt x="5696331" y="317373"/>
                  </a:lnTo>
                  <a:lnTo>
                    <a:pt x="5696331" y="315722"/>
                  </a:lnTo>
                  <a:lnTo>
                    <a:pt x="5696331" y="14605"/>
                  </a:lnTo>
                  <a:lnTo>
                    <a:pt x="5696331" y="12953"/>
                  </a:lnTo>
                  <a:lnTo>
                    <a:pt x="5696839" y="11430"/>
                  </a:lnTo>
                  <a:lnTo>
                    <a:pt x="5722620" y="4190"/>
                  </a:lnTo>
                  <a:lnTo>
                    <a:pt x="5728843" y="4190"/>
                  </a:lnTo>
                  <a:close/>
                </a:path>
                <a:path w="6533515" h="330834">
                  <a:moveTo>
                    <a:pt x="5507101" y="4190"/>
                  </a:moveTo>
                  <a:lnTo>
                    <a:pt x="5516753" y="4190"/>
                  </a:lnTo>
                  <a:lnTo>
                    <a:pt x="5524499" y="4318"/>
                  </a:lnTo>
                  <a:lnTo>
                    <a:pt x="5530215" y="4572"/>
                  </a:lnTo>
                  <a:lnTo>
                    <a:pt x="5536057" y="4825"/>
                  </a:lnTo>
                  <a:lnTo>
                    <a:pt x="5540502" y="5334"/>
                  </a:lnTo>
                  <a:lnTo>
                    <a:pt x="5543677" y="6350"/>
                  </a:lnTo>
                  <a:lnTo>
                    <a:pt x="5546852" y="7238"/>
                  </a:lnTo>
                  <a:lnTo>
                    <a:pt x="5549138" y="8509"/>
                  </a:lnTo>
                  <a:lnTo>
                    <a:pt x="5550535" y="10413"/>
                  </a:lnTo>
                  <a:lnTo>
                    <a:pt x="5551932" y="12191"/>
                  </a:lnTo>
                  <a:lnTo>
                    <a:pt x="5553202" y="14605"/>
                  </a:lnTo>
                  <a:lnTo>
                    <a:pt x="5554218" y="17780"/>
                  </a:lnTo>
                  <a:lnTo>
                    <a:pt x="5652770" y="300482"/>
                  </a:lnTo>
                  <a:lnTo>
                    <a:pt x="5654674" y="306450"/>
                  </a:lnTo>
                  <a:lnTo>
                    <a:pt x="5655945" y="311150"/>
                  </a:lnTo>
                  <a:lnTo>
                    <a:pt x="5656453" y="314578"/>
                  </a:lnTo>
                  <a:lnTo>
                    <a:pt x="5656961" y="318008"/>
                  </a:lnTo>
                  <a:lnTo>
                    <a:pt x="5656326" y="320548"/>
                  </a:lnTo>
                  <a:lnTo>
                    <a:pt x="5654420" y="322325"/>
                  </a:lnTo>
                  <a:lnTo>
                    <a:pt x="5652643" y="323976"/>
                  </a:lnTo>
                  <a:lnTo>
                    <a:pt x="5649468" y="325120"/>
                  </a:lnTo>
                  <a:lnTo>
                    <a:pt x="5644895" y="325500"/>
                  </a:lnTo>
                  <a:lnTo>
                    <a:pt x="5640323" y="325882"/>
                  </a:lnTo>
                  <a:lnTo>
                    <a:pt x="5633973" y="326136"/>
                  </a:lnTo>
                  <a:lnTo>
                    <a:pt x="5625845" y="326136"/>
                  </a:lnTo>
                  <a:lnTo>
                    <a:pt x="5617464" y="326136"/>
                  </a:lnTo>
                  <a:lnTo>
                    <a:pt x="5595620" y="324231"/>
                  </a:lnTo>
                  <a:lnTo>
                    <a:pt x="5593080" y="323596"/>
                  </a:lnTo>
                  <a:lnTo>
                    <a:pt x="5566537" y="251968"/>
                  </a:lnTo>
                  <a:lnTo>
                    <a:pt x="5446648" y="251968"/>
                  </a:lnTo>
                  <a:lnTo>
                    <a:pt x="5426456" y="314325"/>
                  </a:lnTo>
                  <a:lnTo>
                    <a:pt x="5425820" y="316611"/>
                  </a:lnTo>
                  <a:lnTo>
                    <a:pt x="5424932" y="318515"/>
                  </a:lnTo>
                  <a:lnTo>
                    <a:pt x="5408548" y="325627"/>
                  </a:lnTo>
                  <a:lnTo>
                    <a:pt x="5404231" y="326009"/>
                  </a:lnTo>
                  <a:lnTo>
                    <a:pt x="5398516" y="326136"/>
                  </a:lnTo>
                  <a:lnTo>
                    <a:pt x="5391531" y="326136"/>
                  </a:lnTo>
                  <a:lnTo>
                    <a:pt x="5383911" y="326136"/>
                  </a:lnTo>
                  <a:lnTo>
                    <a:pt x="5377942" y="325882"/>
                  </a:lnTo>
                  <a:lnTo>
                    <a:pt x="5373751" y="325374"/>
                  </a:lnTo>
                  <a:lnTo>
                    <a:pt x="5369433" y="324865"/>
                  </a:lnTo>
                  <a:lnTo>
                    <a:pt x="5366512" y="323723"/>
                  </a:lnTo>
                  <a:lnTo>
                    <a:pt x="5364861" y="321818"/>
                  </a:lnTo>
                  <a:lnTo>
                    <a:pt x="5363210" y="319913"/>
                  </a:lnTo>
                  <a:lnTo>
                    <a:pt x="5362574" y="317246"/>
                  </a:lnTo>
                  <a:lnTo>
                    <a:pt x="5363083" y="313816"/>
                  </a:lnTo>
                  <a:lnTo>
                    <a:pt x="5363591" y="310388"/>
                  </a:lnTo>
                  <a:lnTo>
                    <a:pt x="5465191" y="17018"/>
                  </a:lnTo>
                  <a:lnTo>
                    <a:pt x="5468620" y="10287"/>
                  </a:lnTo>
                  <a:lnTo>
                    <a:pt x="5469890" y="8509"/>
                  </a:lnTo>
                  <a:lnTo>
                    <a:pt x="5472048" y="7238"/>
                  </a:lnTo>
                  <a:lnTo>
                    <a:pt x="5474970" y="6350"/>
                  </a:lnTo>
                  <a:lnTo>
                    <a:pt x="5477764" y="5334"/>
                  </a:lnTo>
                  <a:lnTo>
                    <a:pt x="5481828" y="4825"/>
                  </a:lnTo>
                  <a:lnTo>
                    <a:pt x="5486908" y="4572"/>
                  </a:lnTo>
                  <a:lnTo>
                    <a:pt x="5491988" y="4318"/>
                  </a:lnTo>
                  <a:lnTo>
                    <a:pt x="5498719" y="4190"/>
                  </a:lnTo>
                  <a:lnTo>
                    <a:pt x="5507101" y="4190"/>
                  </a:lnTo>
                  <a:close/>
                </a:path>
                <a:path w="6533515" h="330834">
                  <a:moveTo>
                    <a:pt x="4335526" y="4190"/>
                  </a:moveTo>
                  <a:lnTo>
                    <a:pt x="4345178" y="4190"/>
                  </a:lnTo>
                  <a:lnTo>
                    <a:pt x="4352924" y="4318"/>
                  </a:lnTo>
                  <a:lnTo>
                    <a:pt x="4358640" y="4572"/>
                  </a:lnTo>
                  <a:lnTo>
                    <a:pt x="4364482" y="4825"/>
                  </a:lnTo>
                  <a:lnTo>
                    <a:pt x="4368927" y="5334"/>
                  </a:lnTo>
                  <a:lnTo>
                    <a:pt x="4372102" y="6350"/>
                  </a:lnTo>
                  <a:lnTo>
                    <a:pt x="4375277" y="7238"/>
                  </a:lnTo>
                  <a:lnTo>
                    <a:pt x="4377563" y="8509"/>
                  </a:lnTo>
                  <a:lnTo>
                    <a:pt x="4378960" y="10413"/>
                  </a:lnTo>
                  <a:lnTo>
                    <a:pt x="4380357" y="12191"/>
                  </a:lnTo>
                  <a:lnTo>
                    <a:pt x="4381627" y="14605"/>
                  </a:lnTo>
                  <a:lnTo>
                    <a:pt x="4382643" y="17780"/>
                  </a:lnTo>
                  <a:lnTo>
                    <a:pt x="4481195" y="300482"/>
                  </a:lnTo>
                  <a:lnTo>
                    <a:pt x="4483099" y="306450"/>
                  </a:lnTo>
                  <a:lnTo>
                    <a:pt x="4484370" y="311150"/>
                  </a:lnTo>
                  <a:lnTo>
                    <a:pt x="4484878" y="314578"/>
                  </a:lnTo>
                  <a:lnTo>
                    <a:pt x="4485386" y="318008"/>
                  </a:lnTo>
                  <a:lnTo>
                    <a:pt x="4484751" y="320548"/>
                  </a:lnTo>
                  <a:lnTo>
                    <a:pt x="4482845" y="322325"/>
                  </a:lnTo>
                  <a:lnTo>
                    <a:pt x="4481068" y="323976"/>
                  </a:lnTo>
                  <a:lnTo>
                    <a:pt x="4477893" y="325120"/>
                  </a:lnTo>
                  <a:lnTo>
                    <a:pt x="4473320" y="325500"/>
                  </a:lnTo>
                  <a:lnTo>
                    <a:pt x="4468748" y="325882"/>
                  </a:lnTo>
                  <a:lnTo>
                    <a:pt x="4462398" y="326136"/>
                  </a:lnTo>
                  <a:lnTo>
                    <a:pt x="4454270" y="326136"/>
                  </a:lnTo>
                  <a:lnTo>
                    <a:pt x="4445889" y="326136"/>
                  </a:lnTo>
                  <a:lnTo>
                    <a:pt x="4424045" y="324231"/>
                  </a:lnTo>
                  <a:lnTo>
                    <a:pt x="4421505" y="323596"/>
                  </a:lnTo>
                  <a:lnTo>
                    <a:pt x="4394962" y="251968"/>
                  </a:lnTo>
                  <a:lnTo>
                    <a:pt x="4275073" y="251968"/>
                  </a:lnTo>
                  <a:lnTo>
                    <a:pt x="4254881" y="314325"/>
                  </a:lnTo>
                  <a:lnTo>
                    <a:pt x="4254245" y="316611"/>
                  </a:lnTo>
                  <a:lnTo>
                    <a:pt x="4253357" y="318515"/>
                  </a:lnTo>
                  <a:lnTo>
                    <a:pt x="4236973" y="325627"/>
                  </a:lnTo>
                  <a:lnTo>
                    <a:pt x="4232656" y="326009"/>
                  </a:lnTo>
                  <a:lnTo>
                    <a:pt x="4226941" y="326136"/>
                  </a:lnTo>
                  <a:lnTo>
                    <a:pt x="4219956" y="326136"/>
                  </a:lnTo>
                  <a:lnTo>
                    <a:pt x="4212336" y="326136"/>
                  </a:lnTo>
                  <a:lnTo>
                    <a:pt x="4206367" y="325882"/>
                  </a:lnTo>
                  <a:lnTo>
                    <a:pt x="4202176" y="325374"/>
                  </a:lnTo>
                  <a:lnTo>
                    <a:pt x="4197858" y="324865"/>
                  </a:lnTo>
                  <a:lnTo>
                    <a:pt x="4194937" y="323723"/>
                  </a:lnTo>
                  <a:lnTo>
                    <a:pt x="4193286" y="321818"/>
                  </a:lnTo>
                  <a:lnTo>
                    <a:pt x="4191635" y="319913"/>
                  </a:lnTo>
                  <a:lnTo>
                    <a:pt x="4190999" y="317246"/>
                  </a:lnTo>
                  <a:lnTo>
                    <a:pt x="4191508" y="313816"/>
                  </a:lnTo>
                  <a:lnTo>
                    <a:pt x="4192016" y="310388"/>
                  </a:lnTo>
                  <a:lnTo>
                    <a:pt x="4293616" y="17018"/>
                  </a:lnTo>
                  <a:lnTo>
                    <a:pt x="4297045" y="10287"/>
                  </a:lnTo>
                  <a:lnTo>
                    <a:pt x="4298315" y="8509"/>
                  </a:lnTo>
                  <a:lnTo>
                    <a:pt x="4300473" y="7238"/>
                  </a:lnTo>
                  <a:lnTo>
                    <a:pt x="4303395" y="6350"/>
                  </a:lnTo>
                  <a:lnTo>
                    <a:pt x="4306189" y="5334"/>
                  </a:lnTo>
                  <a:lnTo>
                    <a:pt x="4310253" y="4825"/>
                  </a:lnTo>
                  <a:lnTo>
                    <a:pt x="4315333" y="4572"/>
                  </a:lnTo>
                  <a:lnTo>
                    <a:pt x="4320413" y="4318"/>
                  </a:lnTo>
                  <a:lnTo>
                    <a:pt x="4327144" y="4190"/>
                  </a:lnTo>
                  <a:lnTo>
                    <a:pt x="4335526" y="4190"/>
                  </a:lnTo>
                  <a:close/>
                </a:path>
                <a:path w="6533515" h="330834">
                  <a:moveTo>
                    <a:pt x="2395092" y="4190"/>
                  </a:moveTo>
                  <a:lnTo>
                    <a:pt x="2401442" y="4190"/>
                  </a:lnTo>
                  <a:lnTo>
                    <a:pt x="2406777" y="4445"/>
                  </a:lnTo>
                  <a:lnTo>
                    <a:pt x="2410841" y="4825"/>
                  </a:lnTo>
                  <a:lnTo>
                    <a:pt x="2414904" y="5207"/>
                  </a:lnTo>
                  <a:lnTo>
                    <a:pt x="2418207" y="5841"/>
                  </a:lnTo>
                  <a:lnTo>
                    <a:pt x="2420747" y="6731"/>
                  </a:lnTo>
                  <a:lnTo>
                    <a:pt x="2423160" y="7493"/>
                  </a:lnTo>
                  <a:lnTo>
                    <a:pt x="2424938" y="8509"/>
                  </a:lnTo>
                  <a:lnTo>
                    <a:pt x="2425827" y="9778"/>
                  </a:lnTo>
                  <a:lnTo>
                    <a:pt x="2426842" y="10922"/>
                  </a:lnTo>
                  <a:lnTo>
                    <a:pt x="2427351" y="12446"/>
                  </a:lnTo>
                  <a:lnTo>
                    <a:pt x="2427351" y="14350"/>
                  </a:lnTo>
                  <a:lnTo>
                    <a:pt x="2427351" y="134112"/>
                  </a:lnTo>
                  <a:lnTo>
                    <a:pt x="2441955" y="134112"/>
                  </a:lnTo>
                  <a:lnTo>
                    <a:pt x="2449322" y="134112"/>
                  </a:lnTo>
                  <a:lnTo>
                    <a:pt x="2455799" y="133096"/>
                  </a:lnTo>
                  <a:lnTo>
                    <a:pt x="2461387" y="131190"/>
                  </a:lnTo>
                  <a:lnTo>
                    <a:pt x="2466975" y="129159"/>
                  </a:lnTo>
                  <a:lnTo>
                    <a:pt x="2472054" y="126111"/>
                  </a:lnTo>
                  <a:lnTo>
                    <a:pt x="2476500" y="121793"/>
                  </a:lnTo>
                  <a:lnTo>
                    <a:pt x="2481072" y="117475"/>
                  </a:lnTo>
                  <a:lnTo>
                    <a:pt x="2499614" y="79883"/>
                  </a:lnTo>
                  <a:lnTo>
                    <a:pt x="2521077" y="16256"/>
                  </a:lnTo>
                  <a:lnTo>
                    <a:pt x="2521839" y="13970"/>
                  </a:lnTo>
                  <a:lnTo>
                    <a:pt x="2522854" y="12064"/>
                  </a:lnTo>
                  <a:lnTo>
                    <a:pt x="2523998" y="10540"/>
                  </a:lnTo>
                  <a:lnTo>
                    <a:pt x="2525141" y="8889"/>
                  </a:lnTo>
                  <a:lnTo>
                    <a:pt x="2526918" y="7747"/>
                  </a:lnTo>
                  <a:lnTo>
                    <a:pt x="2549398" y="4190"/>
                  </a:lnTo>
                  <a:lnTo>
                    <a:pt x="2556510" y="4190"/>
                  </a:lnTo>
                  <a:lnTo>
                    <a:pt x="2562860" y="4190"/>
                  </a:lnTo>
                  <a:lnTo>
                    <a:pt x="2582291" y="6603"/>
                  </a:lnTo>
                  <a:lnTo>
                    <a:pt x="2584704" y="7238"/>
                  </a:lnTo>
                  <a:lnTo>
                    <a:pt x="2586228" y="8255"/>
                  </a:lnTo>
                  <a:lnTo>
                    <a:pt x="2587116" y="9525"/>
                  </a:lnTo>
                  <a:lnTo>
                    <a:pt x="2587879" y="10795"/>
                  </a:lnTo>
                  <a:lnTo>
                    <a:pt x="2588260" y="12319"/>
                  </a:lnTo>
                  <a:lnTo>
                    <a:pt x="2588260" y="14097"/>
                  </a:lnTo>
                  <a:lnTo>
                    <a:pt x="2588260" y="16256"/>
                  </a:lnTo>
                  <a:lnTo>
                    <a:pt x="2561971" y="90932"/>
                  </a:lnTo>
                  <a:lnTo>
                    <a:pt x="2542032" y="131572"/>
                  </a:lnTo>
                  <a:lnTo>
                    <a:pt x="2523871" y="149351"/>
                  </a:lnTo>
                  <a:lnTo>
                    <a:pt x="2519045" y="152653"/>
                  </a:lnTo>
                  <a:lnTo>
                    <a:pt x="2513584" y="155448"/>
                  </a:lnTo>
                  <a:lnTo>
                    <a:pt x="2507741" y="157480"/>
                  </a:lnTo>
                  <a:lnTo>
                    <a:pt x="2507741" y="157734"/>
                  </a:lnTo>
                  <a:lnTo>
                    <a:pt x="2514218" y="160527"/>
                  </a:lnTo>
                  <a:lnTo>
                    <a:pt x="2520188" y="163702"/>
                  </a:lnTo>
                  <a:lnTo>
                    <a:pt x="2525522" y="167259"/>
                  </a:lnTo>
                  <a:lnTo>
                    <a:pt x="2530855" y="170814"/>
                  </a:lnTo>
                  <a:lnTo>
                    <a:pt x="2535936" y="175260"/>
                  </a:lnTo>
                  <a:lnTo>
                    <a:pt x="2540635" y="180721"/>
                  </a:lnTo>
                  <a:lnTo>
                    <a:pt x="2545334" y="186182"/>
                  </a:lnTo>
                  <a:lnTo>
                    <a:pt x="2563794" y="221430"/>
                  </a:lnTo>
                  <a:lnTo>
                    <a:pt x="2567051" y="229743"/>
                  </a:lnTo>
                  <a:lnTo>
                    <a:pt x="2593213" y="295783"/>
                  </a:lnTo>
                  <a:lnTo>
                    <a:pt x="2598674" y="314325"/>
                  </a:lnTo>
                  <a:lnTo>
                    <a:pt x="2598674" y="315975"/>
                  </a:lnTo>
                  <a:lnTo>
                    <a:pt x="2598674" y="317881"/>
                  </a:lnTo>
                  <a:lnTo>
                    <a:pt x="2598166" y="319405"/>
                  </a:lnTo>
                  <a:lnTo>
                    <a:pt x="2597150" y="320548"/>
                  </a:lnTo>
                  <a:lnTo>
                    <a:pt x="2596261" y="321818"/>
                  </a:lnTo>
                  <a:lnTo>
                    <a:pt x="2581655" y="325500"/>
                  </a:lnTo>
                  <a:lnTo>
                    <a:pt x="2577338" y="325882"/>
                  </a:lnTo>
                  <a:lnTo>
                    <a:pt x="2571877" y="326136"/>
                  </a:lnTo>
                  <a:lnTo>
                    <a:pt x="2565146" y="326136"/>
                  </a:lnTo>
                  <a:lnTo>
                    <a:pt x="2558034" y="326136"/>
                  </a:lnTo>
                  <a:lnTo>
                    <a:pt x="2552318" y="325882"/>
                  </a:lnTo>
                  <a:lnTo>
                    <a:pt x="2548001" y="325500"/>
                  </a:lnTo>
                  <a:lnTo>
                    <a:pt x="2543683" y="325120"/>
                  </a:lnTo>
                  <a:lnTo>
                    <a:pt x="2531617" y="319786"/>
                  </a:lnTo>
                  <a:lnTo>
                    <a:pt x="2530348" y="318262"/>
                  </a:lnTo>
                  <a:lnTo>
                    <a:pt x="2529332" y="316357"/>
                  </a:lnTo>
                  <a:lnTo>
                    <a:pt x="2528697" y="314071"/>
                  </a:lnTo>
                  <a:lnTo>
                    <a:pt x="2503042" y="243077"/>
                  </a:lnTo>
                  <a:lnTo>
                    <a:pt x="2483358" y="204343"/>
                  </a:lnTo>
                  <a:lnTo>
                    <a:pt x="2449449" y="188087"/>
                  </a:lnTo>
                  <a:lnTo>
                    <a:pt x="2441955" y="188087"/>
                  </a:lnTo>
                  <a:lnTo>
                    <a:pt x="2427351" y="188087"/>
                  </a:lnTo>
                  <a:lnTo>
                    <a:pt x="2427351" y="315722"/>
                  </a:lnTo>
                  <a:lnTo>
                    <a:pt x="2427351" y="317626"/>
                  </a:lnTo>
                  <a:lnTo>
                    <a:pt x="2426842" y="319150"/>
                  </a:lnTo>
                  <a:lnTo>
                    <a:pt x="2425827" y="320294"/>
                  </a:lnTo>
                  <a:lnTo>
                    <a:pt x="2424938" y="321563"/>
                  </a:lnTo>
                  <a:lnTo>
                    <a:pt x="2423160" y="322580"/>
                  </a:lnTo>
                  <a:lnTo>
                    <a:pt x="2420747" y="323596"/>
                  </a:lnTo>
                  <a:lnTo>
                    <a:pt x="2418207" y="324485"/>
                  </a:lnTo>
                  <a:lnTo>
                    <a:pt x="2414904" y="325120"/>
                  </a:lnTo>
                  <a:lnTo>
                    <a:pt x="2410841" y="325500"/>
                  </a:lnTo>
                  <a:lnTo>
                    <a:pt x="2406777" y="325882"/>
                  </a:lnTo>
                  <a:lnTo>
                    <a:pt x="2401442" y="326136"/>
                  </a:lnTo>
                  <a:lnTo>
                    <a:pt x="2395092" y="326136"/>
                  </a:lnTo>
                  <a:lnTo>
                    <a:pt x="2388870" y="326136"/>
                  </a:lnTo>
                  <a:lnTo>
                    <a:pt x="2383536" y="325882"/>
                  </a:lnTo>
                  <a:lnTo>
                    <a:pt x="2379345" y="325500"/>
                  </a:lnTo>
                  <a:lnTo>
                    <a:pt x="2375154" y="325120"/>
                  </a:lnTo>
                  <a:lnTo>
                    <a:pt x="2362580" y="317626"/>
                  </a:lnTo>
                  <a:lnTo>
                    <a:pt x="2362580" y="315722"/>
                  </a:lnTo>
                  <a:lnTo>
                    <a:pt x="2362580" y="14350"/>
                  </a:lnTo>
                  <a:lnTo>
                    <a:pt x="2362580" y="12446"/>
                  </a:lnTo>
                  <a:lnTo>
                    <a:pt x="2363089" y="10922"/>
                  </a:lnTo>
                  <a:lnTo>
                    <a:pt x="2364104" y="9778"/>
                  </a:lnTo>
                  <a:lnTo>
                    <a:pt x="2365248" y="8509"/>
                  </a:lnTo>
                  <a:lnTo>
                    <a:pt x="2366899" y="7493"/>
                  </a:lnTo>
                  <a:lnTo>
                    <a:pt x="2369439" y="6731"/>
                  </a:lnTo>
                  <a:lnTo>
                    <a:pt x="2371852" y="5841"/>
                  </a:lnTo>
                  <a:lnTo>
                    <a:pt x="2375154" y="5207"/>
                  </a:lnTo>
                  <a:lnTo>
                    <a:pt x="2379345" y="4825"/>
                  </a:lnTo>
                  <a:lnTo>
                    <a:pt x="2383536" y="4445"/>
                  </a:lnTo>
                  <a:lnTo>
                    <a:pt x="2388870" y="4190"/>
                  </a:lnTo>
                  <a:lnTo>
                    <a:pt x="2395092" y="4190"/>
                  </a:lnTo>
                  <a:close/>
                </a:path>
                <a:path w="6533515" h="330834">
                  <a:moveTo>
                    <a:pt x="1771014" y="4190"/>
                  </a:moveTo>
                  <a:lnTo>
                    <a:pt x="1778762" y="4190"/>
                  </a:lnTo>
                  <a:lnTo>
                    <a:pt x="1784858" y="4318"/>
                  </a:lnTo>
                  <a:lnTo>
                    <a:pt x="1789429" y="4699"/>
                  </a:lnTo>
                  <a:lnTo>
                    <a:pt x="1794128" y="5080"/>
                  </a:lnTo>
                  <a:lnTo>
                    <a:pt x="1856232" y="116077"/>
                  </a:lnTo>
                  <a:lnTo>
                    <a:pt x="1859899" y="123866"/>
                  </a:lnTo>
                  <a:lnTo>
                    <a:pt x="1876885" y="162575"/>
                  </a:lnTo>
                  <a:lnTo>
                    <a:pt x="1883155" y="178181"/>
                  </a:lnTo>
                  <a:lnTo>
                    <a:pt x="1883917" y="178181"/>
                  </a:lnTo>
                  <a:lnTo>
                    <a:pt x="1897165" y="138142"/>
                  </a:lnTo>
                  <a:lnTo>
                    <a:pt x="1906524" y="113157"/>
                  </a:lnTo>
                  <a:lnTo>
                    <a:pt x="1943227" y="15112"/>
                  </a:lnTo>
                  <a:lnTo>
                    <a:pt x="1944115" y="12700"/>
                  </a:lnTo>
                  <a:lnTo>
                    <a:pt x="1945132" y="10922"/>
                  </a:lnTo>
                  <a:lnTo>
                    <a:pt x="1946528" y="9525"/>
                  </a:lnTo>
                  <a:lnTo>
                    <a:pt x="1947799" y="8127"/>
                  </a:lnTo>
                  <a:lnTo>
                    <a:pt x="1949830" y="6985"/>
                  </a:lnTo>
                  <a:lnTo>
                    <a:pt x="1952371" y="6223"/>
                  </a:lnTo>
                  <a:lnTo>
                    <a:pt x="1955038" y="5334"/>
                  </a:lnTo>
                  <a:lnTo>
                    <a:pt x="1958593" y="4825"/>
                  </a:lnTo>
                  <a:lnTo>
                    <a:pt x="1963292" y="4572"/>
                  </a:lnTo>
                  <a:lnTo>
                    <a:pt x="1967864" y="4318"/>
                  </a:lnTo>
                  <a:lnTo>
                    <a:pt x="1973834" y="4190"/>
                  </a:lnTo>
                  <a:lnTo>
                    <a:pt x="1981200" y="4190"/>
                  </a:lnTo>
                  <a:lnTo>
                    <a:pt x="1988820" y="4190"/>
                  </a:lnTo>
                  <a:lnTo>
                    <a:pt x="2011679" y="11049"/>
                  </a:lnTo>
                  <a:lnTo>
                    <a:pt x="2011552" y="13588"/>
                  </a:lnTo>
                  <a:lnTo>
                    <a:pt x="1923541" y="236600"/>
                  </a:lnTo>
                  <a:lnTo>
                    <a:pt x="1907468" y="272623"/>
                  </a:lnTo>
                  <a:lnTo>
                    <a:pt x="1885686" y="305054"/>
                  </a:lnTo>
                  <a:lnTo>
                    <a:pt x="1846363" y="327060"/>
                  </a:lnTo>
                  <a:lnTo>
                    <a:pt x="1821307" y="329311"/>
                  </a:lnTo>
                  <a:lnTo>
                    <a:pt x="1816862" y="329311"/>
                  </a:lnTo>
                  <a:lnTo>
                    <a:pt x="1812416" y="329057"/>
                  </a:lnTo>
                  <a:lnTo>
                    <a:pt x="1808226" y="328422"/>
                  </a:lnTo>
                  <a:lnTo>
                    <a:pt x="1803908" y="327913"/>
                  </a:lnTo>
                  <a:lnTo>
                    <a:pt x="1799843" y="327151"/>
                  </a:lnTo>
                  <a:lnTo>
                    <a:pt x="1796161" y="326136"/>
                  </a:lnTo>
                  <a:lnTo>
                    <a:pt x="1792351" y="325120"/>
                  </a:lnTo>
                  <a:lnTo>
                    <a:pt x="1780159" y="319024"/>
                  </a:lnTo>
                  <a:lnTo>
                    <a:pt x="1778762" y="317881"/>
                  </a:lnTo>
                  <a:lnTo>
                    <a:pt x="1777746" y="316611"/>
                  </a:lnTo>
                  <a:lnTo>
                    <a:pt x="1776984" y="315213"/>
                  </a:lnTo>
                  <a:lnTo>
                    <a:pt x="1776222" y="313816"/>
                  </a:lnTo>
                  <a:lnTo>
                    <a:pt x="1774063" y="300863"/>
                  </a:lnTo>
                  <a:lnTo>
                    <a:pt x="1773809" y="297307"/>
                  </a:lnTo>
                  <a:lnTo>
                    <a:pt x="1773682" y="292988"/>
                  </a:lnTo>
                  <a:lnTo>
                    <a:pt x="1773682" y="287655"/>
                  </a:lnTo>
                  <a:lnTo>
                    <a:pt x="1773682" y="278130"/>
                  </a:lnTo>
                  <a:lnTo>
                    <a:pt x="1774443" y="271399"/>
                  </a:lnTo>
                  <a:lnTo>
                    <a:pt x="1775840" y="267335"/>
                  </a:lnTo>
                  <a:lnTo>
                    <a:pt x="1777238" y="263271"/>
                  </a:lnTo>
                  <a:lnTo>
                    <a:pt x="1779397" y="261238"/>
                  </a:lnTo>
                  <a:lnTo>
                    <a:pt x="1782317" y="261238"/>
                  </a:lnTo>
                  <a:lnTo>
                    <a:pt x="1783841" y="261238"/>
                  </a:lnTo>
                  <a:lnTo>
                    <a:pt x="1785492" y="261874"/>
                  </a:lnTo>
                  <a:lnTo>
                    <a:pt x="1787271" y="263016"/>
                  </a:lnTo>
                  <a:lnTo>
                    <a:pt x="1789049" y="264160"/>
                  </a:lnTo>
                  <a:lnTo>
                    <a:pt x="1791208" y="265430"/>
                  </a:lnTo>
                  <a:lnTo>
                    <a:pt x="1793748" y="266700"/>
                  </a:lnTo>
                  <a:lnTo>
                    <a:pt x="1796288" y="268097"/>
                  </a:lnTo>
                  <a:lnTo>
                    <a:pt x="1799336" y="269239"/>
                  </a:lnTo>
                  <a:lnTo>
                    <a:pt x="1802638" y="270256"/>
                  </a:lnTo>
                  <a:lnTo>
                    <a:pt x="1806066" y="271399"/>
                  </a:lnTo>
                  <a:lnTo>
                    <a:pt x="1810003" y="271907"/>
                  </a:lnTo>
                  <a:lnTo>
                    <a:pt x="1814576" y="271907"/>
                  </a:lnTo>
                  <a:lnTo>
                    <a:pt x="1818004" y="271907"/>
                  </a:lnTo>
                  <a:lnTo>
                    <a:pt x="1821307" y="271525"/>
                  </a:lnTo>
                  <a:lnTo>
                    <a:pt x="1824227" y="270763"/>
                  </a:lnTo>
                  <a:lnTo>
                    <a:pt x="1827149" y="270001"/>
                  </a:lnTo>
                  <a:lnTo>
                    <a:pt x="1829942" y="268605"/>
                  </a:lnTo>
                  <a:lnTo>
                    <a:pt x="1832610" y="266446"/>
                  </a:lnTo>
                  <a:lnTo>
                    <a:pt x="1835277" y="264287"/>
                  </a:lnTo>
                  <a:lnTo>
                    <a:pt x="1837816" y="261365"/>
                  </a:lnTo>
                  <a:lnTo>
                    <a:pt x="1840484" y="257428"/>
                  </a:lnTo>
                  <a:lnTo>
                    <a:pt x="1843151" y="253619"/>
                  </a:lnTo>
                  <a:lnTo>
                    <a:pt x="1845945" y="248538"/>
                  </a:lnTo>
                  <a:lnTo>
                    <a:pt x="1848865" y="242315"/>
                  </a:lnTo>
                  <a:lnTo>
                    <a:pt x="1743837" y="28575"/>
                  </a:lnTo>
                  <a:lnTo>
                    <a:pt x="1741551" y="23495"/>
                  </a:lnTo>
                  <a:lnTo>
                    <a:pt x="1740153" y="19303"/>
                  </a:lnTo>
                  <a:lnTo>
                    <a:pt x="1739773" y="16128"/>
                  </a:lnTo>
                  <a:lnTo>
                    <a:pt x="1739391" y="12953"/>
                  </a:lnTo>
                  <a:lnTo>
                    <a:pt x="1740153" y="10413"/>
                  </a:lnTo>
                  <a:lnTo>
                    <a:pt x="1742186" y="8636"/>
                  </a:lnTo>
                  <a:lnTo>
                    <a:pt x="1744090" y="6858"/>
                  </a:lnTo>
                  <a:lnTo>
                    <a:pt x="1747392" y="5587"/>
                  </a:lnTo>
                  <a:lnTo>
                    <a:pt x="1752091" y="5080"/>
                  </a:lnTo>
                  <a:lnTo>
                    <a:pt x="1756790" y="4445"/>
                  </a:lnTo>
                  <a:lnTo>
                    <a:pt x="1763140" y="4190"/>
                  </a:lnTo>
                  <a:lnTo>
                    <a:pt x="1771014" y="4190"/>
                  </a:lnTo>
                  <a:close/>
                </a:path>
                <a:path w="6533515" h="330834">
                  <a:moveTo>
                    <a:pt x="1242822" y="4190"/>
                  </a:moveTo>
                  <a:lnTo>
                    <a:pt x="1250568" y="4190"/>
                  </a:lnTo>
                  <a:lnTo>
                    <a:pt x="1256664" y="4318"/>
                  </a:lnTo>
                  <a:lnTo>
                    <a:pt x="1261237" y="4699"/>
                  </a:lnTo>
                  <a:lnTo>
                    <a:pt x="1265682" y="5080"/>
                  </a:lnTo>
                  <a:lnTo>
                    <a:pt x="1269364" y="5587"/>
                  </a:lnTo>
                  <a:lnTo>
                    <a:pt x="1271904" y="6350"/>
                  </a:lnTo>
                  <a:lnTo>
                    <a:pt x="1274572" y="6985"/>
                  </a:lnTo>
                  <a:lnTo>
                    <a:pt x="1276477" y="8127"/>
                  </a:lnTo>
                  <a:lnTo>
                    <a:pt x="1277492" y="9398"/>
                  </a:lnTo>
                  <a:lnTo>
                    <a:pt x="1278509" y="10668"/>
                  </a:lnTo>
                  <a:lnTo>
                    <a:pt x="1279525" y="12319"/>
                  </a:lnTo>
                  <a:lnTo>
                    <a:pt x="1280540" y="14350"/>
                  </a:lnTo>
                  <a:lnTo>
                    <a:pt x="1336548" y="119761"/>
                  </a:lnTo>
                  <a:lnTo>
                    <a:pt x="1391030" y="14350"/>
                  </a:lnTo>
                  <a:lnTo>
                    <a:pt x="1391920" y="12319"/>
                  </a:lnTo>
                  <a:lnTo>
                    <a:pt x="1393063" y="10668"/>
                  </a:lnTo>
                  <a:lnTo>
                    <a:pt x="1394078" y="9398"/>
                  </a:lnTo>
                  <a:lnTo>
                    <a:pt x="1395095" y="8127"/>
                  </a:lnTo>
                  <a:lnTo>
                    <a:pt x="1396873" y="6985"/>
                  </a:lnTo>
                  <a:lnTo>
                    <a:pt x="1399286" y="6350"/>
                  </a:lnTo>
                  <a:lnTo>
                    <a:pt x="1401572" y="5587"/>
                  </a:lnTo>
                  <a:lnTo>
                    <a:pt x="1404874" y="5080"/>
                  </a:lnTo>
                  <a:lnTo>
                    <a:pt x="1409064" y="4699"/>
                  </a:lnTo>
                  <a:lnTo>
                    <a:pt x="1413255" y="4318"/>
                  </a:lnTo>
                  <a:lnTo>
                    <a:pt x="1419098" y="4190"/>
                  </a:lnTo>
                  <a:lnTo>
                    <a:pt x="1426464" y="4190"/>
                  </a:lnTo>
                  <a:lnTo>
                    <a:pt x="1434718" y="4190"/>
                  </a:lnTo>
                  <a:lnTo>
                    <a:pt x="1458087" y="12573"/>
                  </a:lnTo>
                  <a:lnTo>
                    <a:pt x="1457198" y="16001"/>
                  </a:lnTo>
                  <a:lnTo>
                    <a:pt x="1456309" y="19431"/>
                  </a:lnTo>
                  <a:lnTo>
                    <a:pt x="1454403" y="24130"/>
                  </a:lnTo>
                  <a:lnTo>
                    <a:pt x="1451610" y="30099"/>
                  </a:lnTo>
                  <a:lnTo>
                    <a:pt x="1380616" y="160274"/>
                  </a:lnTo>
                  <a:lnTo>
                    <a:pt x="1456309" y="300227"/>
                  </a:lnTo>
                  <a:lnTo>
                    <a:pt x="1459229" y="305943"/>
                  </a:lnTo>
                  <a:lnTo>
                    <a:pt x="1461262" y="310641"/>
                  </a:lnTo>
                  <a:lnTo>
                    <a:pt x="1462151" y="314071"/>
                  </a:lnTo>
                  <a:lnTo>
                    <a:pt x="1463039" y="317500"/>
                  </a:lnTo>
                  <a:lnTo>
                    <a:pt x="1462532" y="320166"/>
                  </a:lnTo>
                  <a:lnTo>
                    <a:pt x="1460500" y="321945"/>
                  </a:lnTo>
                  <a:lnTo>
                    <a:pt x="1458595" y="323723"/>
                  </a:lnTo>
                  <a:lnTo>
                    <a:pt x="1454912" y="324865"/>
                  </a:lnTo>
                  <a:lnTo>
                    <a:pt x="1449832" y="325374"/>
                  </a:lnTo>
                  <a:lnTo>
                    <a:pt x="1444625" y="325882"/>
                  </a:lnTo>
                  <a:lnTo>
                    <a:pt x="1437386" y="326136"/>
                  </a:lnTo>
                  <a:lnTo>
                    <a:pt x="1428241" y="326136"/>
                  </a:lnTo>
                  <a:lnTo>
                    <a:pt x="1420495" y="326136"/>
                  </a:lnTo>
                  <a:lnTo>
                    <a:pt x="1414399" y="326009"/>
                  </a:lnTo>
                  <a:lnTo>
                    <a:pt x="1409953" y="325627"/>
                  </a:lnTo>
                  <a:lnTo>
                    <a:pt x="1405509" y="325247"/>
                  </a:lnTo>
                  <a:lnTo>
                    <a:pt x="1402079" y="324738"/>
                  </a:lnTo>
                  <a:lnTo>
                    <a:pt x="1399539" y="323976"/>
                  </a:lnTo>
                  <a:lnTo>
                    <a:pt x="1397000" y="323341"/>
                  </a:lnTo>
                  <a:lnTo>
                    <a:pt x="1395095" y="322325"/>
                  </a:lnTo>
                  <a:lnTo>
                    <a:pt x="1393952" y="320928"/>
                  </a:lnTo>
                  <a:lnTo>
                    <a:pt x="1392809" y="319659"/>
                  </a:lnTo>
                  <a:lnTo>
                    <a:pt x="1391792" y="318008"/>
                  </a:lnTo>
                  <a:lnTo>
                    <a:pt x="1391030" y="315975"/>
                  </a:lnTo>
                  <a:lnTo>
                    <a:pt x="1331087" y="200913"/>
                  </a:lnTo>
                  <a:lnTo>
                    <a:pt x="1271397" y="315975"/>
                  </a:lnTo>
                  <a:lnTo>
                    <a:pt x="1270508" y="318008"/>
                  </a:lnTo>
                  <a:lnTo>
                    <a:pt x="1269364" y="319659"/>
                  </a:lnTo>
                  <a:lnTo>
                    <a:pt x="1268222" y="320928"/>
                  </a:lnTo>
                  <a:lnTo>
                    <a:pt x="1267078" y="322325"/>
                  </a:lnTo>
                  <a:lnTo>
                    <a:pt x="1265301" y="323341"/>
                  </a:lnTo>
                  <a:lnTo>
                    <a:pt x="1262634" y="323976"/>
                  </a:lnTo>
                  <a:lnTo>
                    <a:pt x="1260093" y="324738"/>
                  </a:lnTo>
                  <a:lnTo>
                    <a:pt x="1256664" y="325247"/>
                  </a:lnTo>
                  <a:lnTo>
                    <a:pt x="1252092" y="325627"/>
                  </a:lnTo>
                  <a:lnTo>
                    <a:pt x="1247521" y="326009"/>
                  </a:lnTo>
                  <a:lnTo>
                    <a:pt x="1241678" y="326136"/>
                  </a:lnTo>
                  <a:lnTo>
                    <a:pt x="1234186" y="326136"/>
                  </a:lnTo>
                  <a:lnTo>
                    <a:pt x="1225677" y="326136"/>
                  </a:lnTo>
                  <a:lnTo>
                    <a:pt x="1219073" y="325882"/>
                  </a:lnTo>
                  <a:lnTo>
                    <a:pt x="1214374" y="325374"/>
                  </a:lnTo>
                  <a:lnTo>
                    <a:pt x="1209675" y="324865"/>
                  </a:lnTo>
                  <a:lnTo>
                    <a:pt x="1206500" y="323723"/>
                  </a:lnTo>
                  <a:lnTo>
                    <a:pt x="1204849" y="321945"/>
                  </a:lnTo>
                  <a:lnTo>
                    <a:pt x="1203198" y="320166"/>
                  </a:lnTo>
                  <a:lnTo>
                    <a:pt x="1202943" y="317500"/>
                  </a:lnTo>
                  <a:lnTo>
                    <a:pt x="1203960" y="314071"/>
                  </a:lnTo>
                  <a:lnTo>
                    <a:pt x="1204849" y="310641"/>
                  </a:lnTo>
                  <a:lnTo>
                    <a:pt x="1206880" y="305943"/>
                  </a:lnTo>
                  <a:lnTo>
                    <a:pt x="1210055" y="300227"/>
                  </a:lnTo>
                  <a:lnTo>
                    <a:pt x="1286510" y="161036"/>
                  </a:lnTo>
                  <a:lnTo>
                    <a:pt x="1215516" y="30099"/>
                  </a:lnTo>
                  <a:lnTo>
                    <a:pt x="1208404" y="12319"/>
                  </a:lnTo>
                  <a:lnTo>
                    <a:pt x="1208786" y="9778"/>
                  </a:lnTo>
                  <a:lnTo>
                    <a:pt x="1233424" y="4190"/>
                  </a:lnTo>
                  <a:lnTo>
                    <a:pt x="1242822" y="4190"/>
                  </a:lnTo>
                  <a:close/>
                </a:path>
                <a:path w="6533515" h="330834">
                  <a:moveTo>
                    <a:pt x="928242" y="4190"/>
                  </a:moveTo>
                  <a:lnTo>
                    <a:pt x="934592" y="4190"/>
                  </a:lnTo>
                  <a:lnTo>
                    <a:pt x="939926" y="4445"/>
                  </a:lnTo>
                  <a:lnTo>
                    <a:pt x="943990" y="4825"/>
                  </a:lnTo>
                  <a:lnTo>
                    <a:pt x="948054" y="5207"/>
                  </a:lnTo>
                  <a:lnTo>
                    <a:pt x="951357" y="5841"/>
                  </a:lnTo>
                  <a:lnTo>
                    <a:pt x="953897" y="6731"/>
                  </a:lnTo>
                  <a:lnTo>
                    <a:pt x="956310" y="7493"/>
                  </a:lnTo>
                  <a:lnTo>
                    <a:pt x="958088" y="8509"/>
                  </a:lnTo>
                  <a:lnTo>
                    <a:pt x="958976" y="9778"/>
                  </a:lnTo>
                  <a:lnTo>
                    <a:pt x="959992" y="10922"/>
                  </a:lnTo>
                  <a:lnTo>
                    <a:pt x="960501" y="12446"/>
                  </a:lnTo>
                  <a:lnTo>
                    <a:pt x="960501" y="14097"/>
                  </a:lnTo>
                  <a:lnTo>
                    <a:pt x="960501" y="183134"/>
                  </a:lnTo>
                  <a:lnTo>
                    <a:pt x="960501" y="188468"/>
                  </a:lnTo>
                  <a:lnTo>
                    <a:pt x="960374" y="194056"/>
                  </a:lnTo>
                  <a:lnTo>
                    <a:pt x="960247" y="199898"/>
                  </a:lnTo>
                  <a:lnTo>
                    <a:pt x="960120" y="205866"/>
                  </a:lnTo>
                  <a:lnTo>
                    <a:pt x="959865" y="211582"/>
                  </a:lnTo>
                  <a:lnTo>
                    <a:pt x="959485" y="217170"/>
                  </a:lnTo>
                  <a:lnTo>
                    <a:pt x="959992" y="217170"/>
                  </a:lnTo>
                  <a:lnTo>
                    <a:pt x="962787" y="212216"/>
                  </a:lnTo>
                  <a:lnTo>
                    <a:pt x="966342" y="206375"/>
                  </a:lnTo>
                  <a:lnTo>
                    <a:pt x="970661" y="199389"/>
                  </a:lnTo>
                  <a:lnTo>
                    <a:pt x="974851" y="192532"/>
                  </a:lnTo>
                  <a:lnTo>
                    <a:pt x="979297" y="185800"/>
                  </a:lnTo>
                  <a:lnTo>
                    <a:pt x="983868" y="179197"/>
                  </a:lnTo>
                  <a:lnTo>
                    <a:pt x="1094866" y="13843"/>
                  </a:lnTo>
                  <a:lnTo>
                    <a:pt x="1103884" y="6476"/>
                  </a:lnTo>
                  <a:lnTo>
                    <a:pt x="1106042" y="5587"/>
                  </a:lnTo>
                  <a:lnTo>
                    <a:pt x="1108837" y="5080"/>
                  </a:lnTo>
                  <a:lnTo>
                    <a:pt x="1112139" y="4699"/>
                  </a:lnTo>
                  <a:lnTo>
                    <a:pt x="1115440" y="4318"/>
                  </a:lnTo>
                  <a:lnTo>
                    <a:pt x="1119632" y="4190"/>
                  </a:lnTo>
                  <a:lnTo>
                    <a:pt x="1124712" y="4190"/>
                  </a:lnTo>
                  <a:lnTo>
                    <a:pt x="1130935" y="4190"/>
                  </a:lnTo>
                  <a:lnTo>
                    <a:pt x="1149096" y="6731"/>
                  </a:lnTo>
                  <a:lnTo>
                    <a:pt x="1151382" y="7493"/>
                  </a:lnTo>
                  <a:lnTo>
                    <a:pt x="1153033" y="8509"/>
                  </a:lnTo>
                  <a:lnTo>
                    <a:pt x="1153922" y="9778"/>
                  </a:lnTo>
                  <a:lnTo>
                    <a:pt x="1154811" y="10922"/>
                  </a:lnTo>
                  <a:lnTo>
                    <a:pt x="1155191" y="12446"/>
                  </a:lnTo>
                  <a:lnTo>
                    <a:pt x="1155191" y="14350"/>
                  </a:lnTo>
                  <a:lnTo>
                    <a:pt x="1155191" y="316230"/>
                  </a:lnTo>
                  <a:lnTo>
                    <a:pt x="1155191" y="317881"/>
                  </a:lnTo>
                  <a:lnTo>
                    <a:pt x="1154684" y="319405"/>
                  </a:lnTo>
                  <a:lnTo>
                    <a:pt x="1138301" y="325500"/>
                  </a:lnTo>
                  <a:lnTo>
                    <a:pt x="1134110" y="325882"/>
                  </a:lnTo>
                  <a:lnTo>
                    <a:pt x="1128902" y="326136"/>
                  </a:lnTo>
                  <a:lnTo>
                    <a:pt x="1122679" y="326136"/>
                  </a:lnTo>
                  <a:lnTo>
                    <a:pt x="1116457" y="326136"/>
                  </a:lnTo>
                  <a:lnTo>
                    <a:pt x="1111250" y="325882"/>
                  </a:lnTo>
                  <a:lnTo>
                    <a:pt x="1107059" y="325500"/>
                  </a:lnTo>
                  <a:lnTo>
                    <a:pt x="1102867" y="325120"/>
                  </a:lnTo>
                  <a:lnTo>
                    <a:pt x="1090676" y="317881"/>
                  </a:lnTo>
                  <a:lnTo>
                    <a:pt x="1090676" y="316230"/>
                  </a:lnTo>
                  <a:lnTo>
                    <a:pt x="1090676" y="148209"/>
                  </a:lnTo>
                  <a:lnTo>
                    <a:pt x="1090676" y="141732"/>
                  </a:lnTo>
                  <a:lnTo>
                    <a:pt x="1090676" y="135509"/>
                  </a:lnTo>
                  <a:lnTo>
                    <a:pt x="1090929" y="129286"/>
                  </a:lnTo>
                  <a:lnTo>
                    <a:pt x="1091057" y="123189"/>
                  </a:lnTo>
                  <a:lnTo>
                    <a:pt x="1091311" y="117728"/>
                  </a:lnTo>
                  <a:lnTo>
                    <a:pt x="1091691" y="112902"/>
                  </a:lnTo>
                  <a:lnTo>
                    <a:pt x="1091184" y="112902"/>
                  </a:lnTo>
                  <a:lnTo>
                    <a:pt x="1089787" y="115188"/>
                  </a:lnTo>
                  <a:lnTo>
                    <a:pt x="1088263" y="117856"/>
                  </a:lnTo>
                  <a:lnTo>
                    <a:pt x="1086485" y="120903"/>
                  </a:lnTo>
                  <a:lnTo>
                    <a:pt x="1084707" y="123951"/>
                  </a:lnTo>
                  <a:lnTo>
                    <a:pt x="1082675" y="127126"/>
                  </a:lnTo>
                  <a:lnTo>
                    <a:pt x="1080642" y="130556"/>
                  </a:lnTo>
                  <a:lnTo>
                    <a:pt x="1078611" y="133858"/>
                  </a:lnTo>
                  <a:lnTo>
                    <a:pt x="1076452" y="137413"/>
                  </a:lnTo>
                  <a:lnTo>
                    <a:pt x="1074165" y="140843"/>
                  </a:lnTo>
                  <a:lnTo>
                    <a:pt x="1071879" y="144399"/>
                  </a:lnTo>
                  <a:lnTo>
                    <a:pt x="1069593" y="147827"/>
                  </a:lnTo>
                  <a:lnTo>
                    <a:pt x="1067180" y="151130"/>
                  </a:lnTo>
                  <a:lnTo>
                    <a:pt x="956310" y="316484"/>
                  </a:lnTo>
                  <a:lnTo>
                    <a:pt x="946785" y="324231"/>
                  </a:lnTo>
                  <a:lnTo>
                    <a:pt x="944626" y="324993"/>
                  </a:lnTo>
                  <a:lnTo>
                    <a:pt x="941832" y="325500"/>
                  </a:lnTo>
                  <a:lnTo>
                    <a:pt x="938657" y="325755"/>
                  </a:lnTo>
                  <a:lnTo>
                    <a:pt x="935482" y="326009"/>
                  </a:lnTo>
                  <a:lnTo>
                    <a:pt x="931290" y="326136"/>
                  </a:lnTo>
                  <a:lnTo>
                    <a:pt x="926211" y="326136"/>
                  </a:lnTo>
                  <a:lnTo>
                    <a:pt x="919861" y="326136"/>
                  </a:lnTo>
                  <a:lnTo>
                    <a:pt x="914653" y="325882"/>
                  </a:lnTo>
                  <a:lnTo>
                    <a:pt x="910716" y="325500"/>
                  </a:lnTo>
                  <a:lnTo>
                    <a:pt x="906779" y="325120"/>
                  </a:lnTo>
                  <a:lnTo>
                    <a:pt x="895730" y="317626"/>
                  </a:lnTo>
                  <a:lnTo>
                    <a:pt x="895730" y="315722"/>
                  </a:lnTo>
                  <a:lnTo>
                    <a:pt x="895730" y="14097"/>
                  </a:lnTo>
                  <a:lnTo>
                    <a:pt x="895730" y="12446"/>
                  </a:lnTo>
                  <a:lnTo>
                    <a:pt x="896238" y="10922"/>
                  </a:lnTo>
                  <a:lnTo>
                    <a:pt x="897254" y="9778"/>
                  </a:lnTo>
                  <a:lnTo>
                    <a:pt x="898398" y="8509"/>
                  </a:lnTo>
                  <a:lnTo>
                    <a:pt x="900176" y="7493"/>
                  </a:lnTo>
                  <a:lnTo>
                    <a:pt x="902715" y="6731"/>
                  </a:lnTo>
                  <a:lnTo>
                    <a:pt x="905255" y="5841"/>
                  </a:lnTo>
                  <a:lnTo>
                    <a:pt x="908558" y="5207"/>
                  </a:lnTo>
                  <a:lnTo>
                    <a:pt x="912622" y="4825"/>
                  </a:lnTo>
                  <a:lnTo>
                    <a:pt x="916813" y="4445"/>
                  </a:lnTo>
                  <a:lnTo>
                    <a:pt x="922020" y="4190"/>
                  </a:lnTo>
                  <a:lnTo>
                    <a:pt x="928242" y="4190"/>
                  </a:lnTo>
                  <a:close/>
                </a:path>
                <a:path w="6533515" h="330834">
                  <a:moveTo>
                    <a:pt x="366267" y="4190"/>
                  </a:moveTo>
                  <a:lnTo>
                    <a:pt x="372617" y="4190"/>
                  </a:lnTo>
                  <a:lnTo>
                    <a:pt x="377951" y="4445"/>
                  </a:lnTo>
                  <a:lnTo>
                    <a:pt x="397001" y="10160"/>
                  </a:lnTo>
                  <a:lnTo>
                    <a:pt x="398017" y="11430"/>
                  </a:lnTo>
                  <a:lnTo>
                    <a:pt x="398525" y="12953"/>
                  </a:lnTo>
                  <a:lnTo>
                    <a:pt x="398525" y="14605"/>
                  </a:lnTo>
                  <a:lnTo>
                    <a:pt x="398525" y="131699"/>
                  </a:lnTo>
                  <a:lnTo>
                    <a:pt x="517778" y="131699"/>
                  </a:lnTo>
                  <a:lnTo>
                    <a:pt x="517778" y="14605"/>
                  </a:lnTo>
                  <a:lnTo>
                    <a:pt x="517778" y="12953"/>
                  </a:lnTo>
                  <a:lnTo>
                    <a:pt x="518413" y="11430"/>
                  </a:lnTo>
                  <a:lnTo>
                    <a:pt x="519429" y="10160"/>
                  </a:lnTo>
                  <a:lnTo>
                    <a:pt x="520446" y="8762"/>
                  </a:lnTo>
                  <a:lnTo>
                    <a:pt x="543940" y="4190"/>
                  </a:lnTo>
                  <a:lnTo>
                    <a:pt x="550417" y="4190"/>
                  </a:lnTo>
                  <a:lnTo>
                    <a:pt x="556640" y="4190"/>
                  </a:lnTo>
                  <a:lnTo>
                    <a:pt x="581025" y="10160"/>
                  </a:lnTo>
                  <a:lnTo>
                    <a:pt x="582167" y="11430"/>
                  </a:lnTo>
                  <a:lnTo>
                    <a:pt x="582676" y="12953"/>
                  </a:lnTo>
                  <a:lnTo>
                    <a:pt x="582676" y="14605"/>
                  </a:lnTo>
                  <a:lnTo>
                    <a:pt x="582676" y="315722"/>
                  </a:lnTo>
                  <a:lnTo>
                    <a:pt x="582676" y="317373"/>
                  </a:lnTo>
                  <a:lnTo>
                    <a:pt x="582167" y="318897"/>
                  </a:lnTo>
                  <a:lnTo>
                    <a:pt x="581025" y="320166"/>
                  </a:lnTo>
                  <a:lnTo>
                    <a:pt x="580009" y="321563"/>
                  </a:lnTo>
                  <a:lnTo>
                    <a:pt x="565912" y="325374"/>
                  </a:lnTo>
                  <a:lnTo>
                    <a:pt x="561848" y="325882"/>
                  </a:lnTo>
                  <a:lnTo>
                    <a:pt x="556640" y="326136"/>
                  </a:lnTo>
                  <a:lnTo>
                    <a:pt x="550417" y="326136"/>
                  </a:lnTo>
                  <a:lnTo>
                    <a:pt x="543940" y="326136"/>
                  </a:lnTo>
                  <a:lnTo>
                    <a:pt x="519429" y="320166"/>
                  </a:lnTo>
                  <a:lnTo>
                    <a:pt x="518413" y="318897"/>
                  </a:lnTo>
                  <a:lnTo>
                    <a:pt x="517778" y="317373"/>
                  </a:lnTo>
                  <a:lnTo>
                    <a:pt x="517778" y="315722"/>
                  </a:lnTo>
                  <a:lnTo>
                    <a:pt x="517778" y="186816"/>
                  </a:lnTo>
                  <a:lnTo>
                    <a:pt x="398525" y="186816"/>
                  </a:lnTo>
                  <a:lnTo>
                    <a:pt x="398525" y="315722"/>
                  </a:lnTo>
                  <a:lnTo>
                    <a:pt x="398525" y="317373"/>
                  </a:lnTo>
                  <a:lnTo>
                    <a:pt x="398017" y="318897"/>
                  </a:lnTo>
                  <a:lnTo>
                    <a:pt x="397001" y="320166"/>
                  </a:lnTo>
                  <a:lnTo>
                    <a:pt x="396113" y="321563"/>
                  </a:lnTo>
                  <a:lnTo>
                    <a:pt x="382015" y="325374"/>
                  </a:lnTo>
                  <a:lnTo>
                    <a:pt x="377951" y="325882"/>
                  </a:lnTo>
                  <a:lnTo>
                    <a:pt x="372617" y="326136"/>
                  </a:lnTo>
                  <a:lnTo>
                    <a:pt x="366267" y="326136"/>
                  </a:lnTo>
                  <a:lnTo>
                    <a:pt x="360045" y="326136"/>
                  </a:lnTo>
                  <a:lnTo>
                    <a:pt x="354711" y="325882"/>
                  </a:lnTo>
                  <a:lnTo>
                    <a:pt x="350520" y="325374"/>
                  </a:lnTo>
                  <a:lnTo>
                    <a:pt x="346328" y="324865"/>
                  </a:lnTo>
                  <a:lnTo>
                    <a:pt x="333755" y="317373"/>
                  </a:lnTo>
                  <a:lnTo>
                    <a:pt x="333755" y="315722"/>
                  </a:lnTo>
                  <a:lnTo>
                    <a:pt x="333755" y="14605"/>
                  </a:lnTo>
                  <a:lnTo>
                    <a:pt x="333755" y="12953"/>
                  </a:lnTo>
                  <a:lnTo>
                    <a:pt x="334263" y="11430"/>
                  </a:lnTo>
                  <a:lnTo>
                    <a:pt x="360045" y="4190"/>
                  </a:lnTo>
                  <a:lnTo>
                    <a:pt x="366267" y="4190"/>
                  </a:lnTo>
                  <a:close/>
                </a:path>
                <a:path w="6533515" h="330834">
                  <a:moveTo>
                    <a:pt x="144525" y="4190"/>
                  </a:moveTo>
                  <a:lnTo>
                    <a:pt x="154177" y="4190"/>
                  </a:lnTo>
                  <a:lnTo>
                    <a:pt x="161925" y="4318"/>
                  </a:lnTo>
                  <a:lnTo>
                    <a:pt x="167639" y="4572"/>
                  </a:lnTo>
                  <a:lnTo>
                    <a:pt x="173481" y="4825"/>
                  </a:lnTo>
                  <a:lnTo>
                    <a:pt x="177926" y="5334"/>
                  </a:lnTo>
                  <a:lnTo>
                    <a:pt x="181101" y="6350"/>
                  </a:lnTo>
                  <a:lnTo>
                    <a:pt x="184276" y="7238"/>
                  </a:lnTo>
                  <a:lnTo>
                    <a:pt x="186562" y="8509"/>
                  </a:lnTo>
                  <a:lnTo>
                    <a:pt x="187960" y="10413"/>
                  </a:lnTo>
                  <a:lnTo>
                    <a:pt x="189356" y="12191"/>
                  </a:lnTo>
                  <a:lnTo>
                    <a:pt x="190626" y="14605"/>
                  </a:lnTo>
                  <a:lnTo>
                    <a:pt x="191643" y="17780"/>
                  </a:lnTo>
                  <a:lnTo>
                    <a:pt x="290195" y="300482"/>
                  </a:lnTo>
                  <a:lnTo>
                    <a:pt x="292100" y="306450"/>
                  </a:lnTo>
                  <a:lnTo>
                    <a:pt x="293370" y="311150"/>
                  </a:lnTo>
                  <a:lnTo>
                    <a:pt x="293877" y="314578"/>
                  </a:lnTo>
                  <a:lnTo>
                    <a:pt x="294386" y="318008"/>
                  </a:lnTo>
                  <a:lnTo>
                    <a:pt x="282321" y="325500"/>
                  </a:lnTo>
                  <a:lnTo>
                    <a:pt x="277749" y="325882"/>
                  </a:lnTo>
                  <a:lnTo>
                    <a:pt x="271399" y="326136"/>
                  </a:lnTo>
                  <a:lnTo>
                    <a:pt x="263271" y="326136"/>
                  </a:lnTo>
                  <a:lnTo>
                    <a:pt x="254888" y="326136"/>
                  </a:lnTo>
                  <a:lnTo>
                    <a:pt x="233044" y="324231"/>
                  </a:lnTo>
                  <a:lnTo>
                    <a:pt x="230505" y="323596"/>
                  </a:lnTo>
                  <a:lnTo>
                    <a:pt x="203962" y="251968"/>
                  </a:lnTo>
                  <a:lnTo>
                    <a:pt x="84074" y="251968"/>
                  </a:lnTo>
                  <a:lnTo>
                    <a:pt x="63881" y="314325"/>
                  </a:lnTo>
                  <a:lnTo>
                    <a:pt x="63245" y="316611"/>
                  </a:lnTo>
                  <a:lnTo>
                    <a:pt x="62356" y="318515"/>
                  </a:lnTo>
                  <a:lnTo>
                    <a:pt x="45974" y="325627"/>
                  </a:lnTo>
                  <a:lnTo>
                    <a:pt x="41656" y="326009"/>
                  </a:lnTo>
                  <a:lnTo>
                    <a:pt x="35940" y="326136"/>
                  </a:lnTo>
                  <a:lnTo>
                    <a:pt x="28956" y="326136"/>
                  </a:lnTo>
                  <a:lnTo>
                    <a:pt x="21336" y="326136"/>
                  </a:lnTo>
                  <a:lnTo>
                    <a:pt x="15367" y="325882"/>
                  </a:lnTo>
                  <a:lnTo>
                    <a:pt x="11175" y="325374"/>
                  </a:lnTo>
                  <a:lnTo>
                    <a:pt x="6857" y="324865"/>
                  </a:lnTo>
                  <a:lnTo>
                    <a:pt x="3937" y="323723"/>
                  </a:lnTo>
                  <a:lnTo>
                    <a:pt x="2286" y="321818"/>
                  </a:lnTo>
                  <a:lnTo>
                    <a:pt x="635" y="319913"/>
                  </a:lnTo>
                  <a:lnTo>
                    <a:pt x="0" y="317246"/>
                  </a:lnTo>
                  <a:lnTo>
                    <a:pt x="507" y="313816"/>
                  </a:lnTo>
                  <a:lnTo>
                    <a:pt x="102615" y="17018"/>
                  </a:lnTo>
                  <a:lnTo>
                    <a:pt x="106044" y="10287"/>
                  </a:lnTo>
                  <a:lnTo>
                    <a:pt x="107314" y="8509"/>
                  </a:lnTo>
                  <a:lnTo>
                    <a:pt x="109474" y="7238"/>
                  </a:lnTo>
                  <a:lnTo>
                    <a:pt x="112394" y="6350"/>
                  </a:lnTo>
                  <a:lnTo>
                    <a:pt x="115188" y="5334"/>
                  </a:lnTo>
                  <a:lnTo>
                    <a:pt x="119252" y="4825"/>
                  </a:lnTo>
                  <a:lnTo>
                    <a:pt x="124332" y="4572"/>
                  </a:lnTo>
                  <a:lnTo>
                    <a:pt x="129412" y="4318"/>
                  </a:lnTo>
                  <a:lnTo>
                    <a:pt x="136144" y="4190"/>
                  </a:lnTo>
                  <a:lnTo>
                    <a:pt x="144525" y="4190"/>
                  </a:lnTo>
                  <a:close/>
                </a:path>
                <a:path w="6533515" h="330834">
                  <a:moveTo>
                    <a:pt x="4911344" y="0"/>
                  </a:moveTo>
                  <a:lnTo>
                    <a:pt x="4960921" y="5411"/>
                  </a:lnTo>
                  <a:lnTo>
                    <a:pt x="5000767" y="21828"/>
                  </a:lnTo>
                  <a:lnTo>
                    <a:pt x="5030396" y="49889"/>
                  </a:lnTo>
                  <a:lnTo>
                    <a:pt x="5049773" y="89662"/>
                  </a:lnTo>
                  <a:lnTo>
                    <a:pt x="5058703" y="141418"/>
                  </a:lnTo>
                  <a:lnTo>
                    <a:pt x="5059298" y="161416"/>
                  </a:lnTo>
                  <a:lnTo>
                    <a:pt x="5058679" y="180778"/>
                  </a:lnTo>
                  <a:lnTo>
                    <a:pt x="5049393" y="232410"/>
                  </a:lnTo>
                  <a:lnTo>
                    <a:pt x="5029176" y="274093"/>
                  </a:lnTo>
                  <a:lnTo>
                    <a:pt x="4998275" y="304831"/>
                  </a:lnTo>
                  <a:lnTo>
                    <a:pt x="4956990" y="323897"/>
                  </a:lnTo>
                  <a:lnTo>
                    <a:pt x="4905502" y="330326"/>
                  </a:lnTo>
                  <a:lnTo>
                    <a:pt x="4887448" y="329709"/>
                  </a:lnTo>
                  <a:lnTo>
                    <a:pt x="4840478" y="320548"/>
                  </a:lnTo>
                  <a:lnTo>
                    <a:pt x="4804080" y="300188"/>
                  </a:lnTo>
                  <a:lnTo>
                    <a:pt x="4778073" y="268208"/>
                  </a:lnTo>
                  <a:lnTo>
                    <a:pt x="4762490" y="224014"/>
                  </a:lnTo>
                  <a:lnTo>
                    <a:pt x="4757293" y="167132"/>
                  </a:lnTo>
                  <a:lnTo>
                    <a:pt x="4757912" y="148274"/>
                  </a:lnTo>
                  <a:lnTo>
                    <a:pt x="4767198" y="97536"/>
                  </a:lnTo>
                  <a:lnTo>
                    <a:pt x="4787415" y="56262"/>
                  </a:lnTo>
                  <a:lnTo>
                    <a:pt x="4818268" y="25669"/>
                  </a:lnTo>
                  <a:lnTo>
                    <a:pt x="4859623" y="6536"/>
                  </a:lnTo>
                  <a:lnTo>
                    <a:pt x="4911344" y="0"/>
                  </a:lnTo>
                  <a:close/>
                </a:path>
                <a:path w="6533515" h="330834">
                  <a:moveTo>
                    <a:pt x="4604512" y="0"/>
                  </a:moveTo>
                  <a:lnTo>
                    <a:pt x="4649343" y="5461"/>
                  </a:lnTo>
                  <a:lnTo>
                    <a:pt x="4687216" y="26511"/>
                  </a:lnTo>
                  <a:lnTo>
                    <a:pt x="4705254" y="62214"/>
                  </a:lnTo>
                  <a:lnTo>
                    <a:pt x="4706873" y="80390"/>
                  </a:lnTo>
                  <a:lnTo>
                    <a:pt x="4706612" y="87844"/>
                  </a:lnTo>
                  <a:lnTo>
                    <a:pt x="4690745" y="130428"/>
                  </a:lnTo>
                  <a:lnTo>
                    <a:pt x="4654807" y="154344"/>
                  </a:lnTo>
                  <a:lnTo>
                    <a:pt x="4648454" y="156083"/>
                  </a:lnTo>
                  <a:lnTo>
                    <a:pt x="4648454" y="156590"/>
                  </a:lnTo>
                  <a:lnTo>
                    <a:pt x="4687506" y="172259"/>
                  </a:lnTo>
                  <a:lnTo>
                    <a:pt x="4711065" y="204470"/>
                  </a:lnTo>
                  <a:lnTo>
                    <a:pt x="4716018" y="232156"/>
                  </a:lnTo>
                  <a:lnTo>
                    <a:pt x="4715446" y="243893"/>
                  </a:lnTo>
                  <a:lnTo>
                    <a:pt x="4701823" y="283559"/>
                  </a:lnTo>
                  <a:lnTo>
                    <a:pt x="4671956" y="311370"/>
                  </a:lnTo>
                  <a:lnTo>
                    <a:pt x="4628332" y="326844"/>
                  </a:lnTo>
                  <a:lnTo>
                    <a:pt x="4588256" y="330326"/>
                  </a:lnTo>
                  <a:lnTo>
                    <a:pt x="4580516" y="330184"/>
                  </a:lnTo>
                  <a:lnTo>
                    <a:pt x="4536440" y="322580"/>
                  </a:lnTo>
                  <a:lnTo>
                    <a:pt x="4520692" y="315975"/>
                  </a:lnTo>
                  <a:lnTo>
                    <a:pt x="4516755" y="313944"/>
                  </a:lnTo>
                  <a:lnTo>
                    <a:pt x="4506721" y="300100"/>
                  </a:lnTo>
                  <a:lnTo>
                    <a:pt x="4506214" y="297434"/>
                  </a:lnTo>
                  <a:lnTo>
                    <a:pt x="4505833" y="294005"/>
                  </a:lnTo>
                  <a:lnTo>
                    <a:pt x="4505579" y="289940"/>
                  </a:lnTo>
                  <a:lnTo>
                    <a:pt x="4505324" y="285750"/>
                  </a:lnTo>
                  <a:lnTo>
                    <a:pt x="4505197" y="280670"/>
                  </a:lnTo>
                  <a:lnTo>
                    <a:pt x="4505197" y="274574"/>
                  </a:lnTo>
                  <a:lnTo>
                    <a:pt x="4505197" y="267715"/>
                  </a:lnTo>
                  <a:lnTo>
                    <a:pt x="4505833" y="263016"/>
                  </a:lnTo>
                  <a:lnTo>
                    <a:pt x="4507103" y="260731"/>
                  </a:lnTo>
                  <a:lnTo>
                    <a:pt x="4508245" y="258318"/>
                  </a:lnTo>
                  <a:lnTo>
                    <a:pt x="4510151" y="257048"/>
                  </a:lnTo>
                  <a:lnTo>
                    <a:pt x="4512564" y="257048"/>
                  </a:lnTo>
                  <a:lnTo>
                    <a:pt x="4514595" y="257048"/>
                  </a:lnTo>
                  <a:lnTo>
                    <a:pt x="4517390" y="258190"/>
                  </a:lnTo>
                  <a:lnTo>
                    <a:pt x="4520945" y="260223"/>
                  </a:lnTo>
                  <a:lnTo>
                    <a:pt x="4524629" y="262255"/>
                  </a:lnTo>
                  <a:lnTo>
                    <a:pt x="4561151" y="275746"/>
                  </a:lnTo>
                  <a:lnTo>
                    <a:pt x="4582921" y="277622"/>
                  </a:lnTo>
                  <a:lnTo>
                    <a:pt x="4591685" y="277622"/>
                  </a:lnTo>
                  <a:lnTo>
                    <a:pt x="4599813" y="276478"/>
                  </a:lnTo>
                  <a:lnTo>
                    <a:pt x="4607052" y="274320"/>
                  </a:lnTo>
                  <a:lnTo>
                    <a:pt x="4614291" y="272288"/>
                  </a:lnTo>
                  <a:lnTo>
                    <a:pt x="4641342" y="239395"/>
                  </a:lnTo>
                  <a:lnTo>
                    <a:pt x="4641342" y="232663"/>
                  </a:lnTo>
                  <a:lnTo>
                    <a:pt x="4641342" y="225298"/>
                  </a:lnTo>
                  <a:lnTo>
                    <a:pt x="4640071" y="218694"/>
                  </a:lnTo>
                  <a:lnTo>
                    <a:pt x="4637405" y="212725"/>
                  </a:lnTo>
                  <a:lnTo>
                    <a:pt x="4634865" y="206883"/>
                  </a:lnTo>
                  <a:lnTo>
                    <a:pt x="4630928" y="201802"/>
                  </a:lnTo>
                  <a:lnTo>
                    <a:pt x="4625467" y="197738"/>
                  </a:lnTo>
                  <a:lnTo>
                    <a:pt x="4620133" y="193548"/>
                  </a:lnTo>
                  <a:lnTo>
                    <a:pt x="4574920" y="184912"/>
                  </a:lnTo>
                  <a:lnTo>
                    <a:pt x="4541266" y="184912"/>
                  </a:lnTo>
                  <a:lnTo>
                    <a:pt x="4538726" y="184912"/>
                  </a:lnTo>
                  <a:lnTo>
                    <a:pt x="4536820" y="184531"/>
                  </a:lnTo>
                  <a:lnTo>
                    <a:pt x="4535296" y="183896"/>
                  </a:lnTo>
                  <a:lnTo>
                    <a:pt x="4533772" y="183261"/>
                  </a:lnTo>
                  <a:lnTo>
                    <a:pt x="4529582" y="165226"/>
                  </a:lnTo>
                  <a:lnTo>
                    <a:pt x="4529582" y="160020"/>
                  </a:lnTo>
                  <a:lnTo>
                    <a:pt x="4529582" y="155194"/>
                  </a:lnTo>
                  <a:lnTo>
                    <a:pt x="4538471" y="136016"/>
                  </a:lnTo>
                  <a:lnTo>
                    <a:pt x="4540504" y="136016"/>
                  </a:lnTo>
                  <a:lnTo>
                    <a:pt x="4574794" y="136016"/>
                  </a:lnTo>
                  <a:lnTo>
                    <a:pt x="4615561" y="128270"/>
                  </a:lnTo>
                  <a:lnTo>
                    <a:pt x="4620768" y="124333"/>
                  </a:lnTo>
                  <a:lnTo>
                    <a:pt x="4625847" y="120523"/>
                  </a:lnTo>
                  <a:lnTo>
                    <a:pt x="4629785" y="115824"/>
                  </a:lnTo>
                  <a:lnTo>
                    <a:pt x="4632579" y="110362"/>
                  </a:lnTo>
                  <a:lnTo>
                    <a:pt x="4635245" y="104775"/>
                  </a:lnTo>
                  <a:lnTo>
                    <a:pt x="4636643" y="98551"/>
                  </a:lnTo>
                  <a:lnTo>
                    <a:pt x="4636643" y="91439"/>
                  </a:lnTo>
                  <a:lnTo>
                    <a:pt x="4636643" y="85598"/>
                  </a:lnTo>
                  <a:lnTo>
                    <a:pt x="4635627" y="80137"/>
                  </a:lnTo>
                  <a:lnTo>
                    <a:pt x="4633721" y="75184"/>
                  </a:lnTo>
                  <a:lnTo>
                    <a:pt x="4631944" y="70231"/>
                  </a:lnTo>
                  <a:lnTo>
                    <a:pt x="4596638" y="52070"/>
                  </a:lnTo>
                  <a:lnTo>
                    <a:pt x="4588256" y="52070"/>
                  </a:lnTo>
                  <a:lnTo>
                    <a:pt x="4546981" y="59689"/>
                  </a:lnTo>
                  <a:lnTo>
                    <a:pt x="4526280" y="69214"/>
                  </a:lnTo>
                  <a:lnTo>
                    <a:pt x="4522216" y="71374"/>
                  </a:lnTo>
                  <a:lnTo>
                    <a:pt x="4519295" y="72516"/>
                  </a:lnTo>
                  <a:lnTo>
                    <a:pt x="4517263" y="72516"/>
                  </a:lnTo>
                  <a:lnTo>
                    <a:pt x="4516120" y="72516"/>
                  </a:lnTo>
                  <a:lnTo>
                    <a:pt x="4512183" y="67945"/>
                  </a:lnTo>
                  <a:lnTo>
                    <a:pt x="4511420" y="66166"/>
                  </a:lnTo>
                  <a:lnTo>
                    <a:pt x="4511040" y="63881"/>
                  </a:lnTo>
                  <a:lnTo>
                    <a:pt x="4510786" y="60960"/>
                  </a:lnTo>
                  <a:lnTo>
                    <a:pt x="4510532" y="57912"/>
                  </a:lnTo>
                  <a:lnTo>
                    <a:pt x="4510405" y="54101"/>
                  </a:lnTo>
                  <a:lnTo>
                    <a:pt x="4510405" y="49275"/>
                  </a:lnTo>
                  <a:lnTo>
                    <a:pt x="4510405" y="45974"/>
                  </a:lnTo>
                  <a:lnTo>
                    <a:pt x="4510532" y="42925"/>
                  </a:lnTo>
                  <a:lnTo>
                    <a:pt x="4510659" y="40132"/>
                  </a:lnTo>
                  <a:lnTo>
                    <a:pt x="4510786" y="37337"/>
                  </a:lnTo>
                  <a:lnTo>
                    <a:pt x="4528058" y="15112"/>
                  </a:lnTo>
                  <a:lnTo>
                    <a:pt x="4533392" y="12446"/>
                  </a:lnTo>
                  <a:lnTo>
                    <a:pt x="4573778" y="2286"/>
                  </a:lnTo>
                  <a:lnTo>
                    <a:pt x="4596512" y="142"/>
                  </a:lnTo>
                  <a:lnTo>
                    <a:pt x="4604512" y="0"/>
                  </a:lnTo>
                  <a:close/>
                </a:path>
                <a:path w="6533515" h="330834">
                  <a:moveTo>
                    <a:pt x="3501643" y="0"/>
                  </a:moveTo>
                  <a:lnTo>
                    <a:pt x="3551221" y="5411"/>
                  </a:lnTo>
                  <a:lnTo>
                    <a:pt x="3591067" y="21828"/>
                  </a:lnTo>
                  <a:lnTo>
                    <a:pt x="3620696" y="49889"/>
                  </a:lnTo>
                  <a:lnTo>
                    <a:pt x="3640073" y="89662"/>
                  </a:lnTo>
                  <a:lnTo>
                    <a:pt x="3649003" y="141418"/>
                  </a:lnTo>
                  <a:lnTo>
                    <a:pt x="3649598" y="161416"/>
                  </a:lnTo>
                  <a:lnTo>
                    <a:pt x="3648979" y="180778"/>
                  </a:lnTo>
                  <a:lnTo>
                    <a:pt x="3639692" y="232410"/>
                  </a:lnTo>
                  <a:lnTo>
                    <a:pt x="3619476" y="274093"/>
                  </a:lnTo>
                  <a:lnTo>
                    <a:pt x="3588575" y="304831"/>
                  </a:lnTo>
                  <a:lnTo>
                    <a:pt x="3547290" y="323897"/>
                  </a:lnTo>
                  <a:lnTo>
                    <a:pt x="3495802" y="330326"/>
                  </a:lnTo>
                  <a:lnTo>
                    <a:pt x="3477748" y="329709"/>
                  </a:lnTo>
                  <a:lnTo>
                    <a:pt x="3430778" y="320548"/>
                  </a:lnTo>
                  <a:lnTo>
                    <a:pt x="3394380" y="300188"/>
                  </a:lnTo>
                  <a:lnTo>
                    <a:pt x="3368373" y="268208"/>
                  </a:lnTo>
                  <a:lnTo>
                    <a:pt x="3352790" y="224014"/>
                  </a:lnTo>
                  <a:lnTo>
                    <a:pt x="3347592" y="167132"/>
                  </a:lnTo>
                  <a:lnTo>
                    <a:pt x="3348212" y="148274"/>
                  </a:lnTo>
                  <a:lnTo>
                    <a:pt x="3357499" y="97536"/>
                  </a:lnTo>
                  <a:lnTo>
                    <a:pt x="3377715" y="56262"/>
                  </a:lnTo>
                  <a:lnTo>
                    <a:pt x="3408568" y="25669"/>
                  </a:lnTo>
                  <a:lnTo>
                    <a:pt x="3449923" y="6536"/>
                  </a:lnTo>
                  <a:lnTo>
                    <a:pt x="3501643" y="0"/>
                  </a:lnTo>
                  <a:close/>
                </a:path>
                <a:path w="6533515" h="330834">
                  <a:moveTo>
                    <a:pt x="2777743" y="0"/>
                  </a:moveTo>
                  <a:lnTo>
                    <a:pt x="2827321" y="5411"/>
                  </a:lnTo>
                  <a:lnTo>
                    <a:pt x="2867167" y="21828"/>
                  </a:lnTo>
                  <a:lnTo>
                    <a:pt x="2896796" y="49889"/>
                  </a:lnTo>
                  <a:lnTo>
                    <a:pt x="2916174" y="89662"/>
                  </a:lnTo>
                  <a:lnTo>
                    <a:pt x="2925103" y="141418"/>
                  </a:lnTo>
                  <a:lnTo>
                    <a:pt x="2925699" y="161416"/>
                  </a:lnTo>
                  <a:lnTo>
                    <a:pt x="2925079" y="180778"/>
                  </a:lnTo>
                  <a:lnTo>
                    <a:pt x="2915792" y="232410"/>
                  </a:lnTo>
                  <a:lnTo>
                    <a:pt x="2895576" y="274093"/>
                  </a:lnTo>
                  <a:lnTo>
                    <a:pt x="2864675" y="304831"/>
                  </a:lnTo>
                  <a:lnTo>
                    <a:pt x="2823390" y="323897"/>
                  </a:lnTo>
                  <a:lnTo>
                    <a:pt x="2771902" y="330326"/>
                  </a:lnTo>
                  <a:lnTo>
                    <a:pt x="2753848" y="329709"/>
                  </a:lnTo>
                  <a:lnTo>
                    <a:pt x="2706878" y="320548"/>
                  </a:lnTo>
                  <a:lnTo>
                    <a:pt x="2670480" y="300188"/>
                  </a:lnTo>
                  <a:lnTo>
                    <a:pt x="2644473" y="268208"/>
                  </a:lnTo>
                  <a:lnTo>
                    <a:pt x="2628890" y="224014"/>
                  </a:lnTo>
                  <a:lnTo>
                    <a:pt x="2623692" y="167132"/>
                  </a:lnTo>
                  <a:lnTo>
                    <a:pt x="2624312" y="148274"/>
                  </a:lnTo>
                  <a:lnTo>
                    <a:pt x="2633599" y="97536"/>
                  </a:lnTo>
                  <a:lnTo>
                    <a:pt x="2653815" y="56262"/>
                  </a:lnTo>
                  <a:lnTo>
                    <a:pt x="2684668" y="25669"/>
                  </a:lnTo>
                  <a:lnTo>
                    <a:pt x="2726023" y="6536"/>
                  </a:lnTo>
                  <a:lnTo>
                    <a:pt x="2777743" y="0"/>
                  </a:lnTo>
                  <a:close/>
                </a:path>
              </a:pathLst>
            </a:custGeom>
            <a:ln w="952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77837" y="1316037"/>
            <a:ext cx="10610215" cy="25850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b="1" dirty="0">
                <a:solidFill>
                  <a:srgbClr val="333333"/>
                </a:solidFill>
                <a:latin typeface="Calibri"/>
                <a:cs typeface="Calibri"/>
              </a:rPr>
              <a:t>Антихрупкость</a:t>
            </a:r>
            <a:r>
              <a:rPr sz="2750" b="1" spc="2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333333"/>
                </a:solidFill>
                <a:latin typeface="Calibri"/>
                <a:cs typeface="Calibri"/>
              </a:rPr>
              <a:t>–</a:t>
            </a:r>
            <a:r>
              <a:rPr sz="2750" b="1" spc="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333333"/>
                </a:solidFill>
                <a:latin typeface="Calibri"/>
                <a:cs typeface="Calibri"/>
              </a:rPr>
              <a:t>методология</a:t>
            </a:r>
            <a:r>
              <a:rPr sz="275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333333"/>
                </a:solidFill>
                <a:latin typeface="Calibri"/>
                <a:cs typeface="Calibri"/>
              </a:rPr>
              <a:t>подготовки</a:t>
            </a:r>
            <a:r>
              <a:rPr sz="27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333333"/>
                </a:solidFill>
                <a:latin typeface="Calibri"/>
                <a:cs typeface="Calibri"/>
              </a:rPr>
              <a:t>к</a:t>
            </a:r>
            <a:r>
              <a:rPr sz="2750" spc="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750" spc="15" dirty="0">
                <a:solidFill>
                  <a:srgbClr val="333333"/>
                </a:solidFill>
                <a:latin typeface="Calibri"/>
                <a:cs typeface="Calibri"/>
              </a:rPr>
              <a:t>неожиданным</a:t>
            </a:r>
            <a:r>
              <a:rPr sz="275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750" spc="25" dirty="0">
                <a:solidFill>
                  <a:srgbClr val="333333"/>
                </a:solidFill>
                <a:latin typeface="Calibri"/>
                <a:cs typeface="Calibri"/>
              </a:rPr>
              <a:t>событиям.</a:t>
            </a:r>
            <a:endParaRPr sz="27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750" b="1" dirty="0">
                <a:solidFill>
                  <a:srgbClr val="333333"/>
                </a:solidFill>
                <a:latin typeface="Calibri"/>
                <a:cs typeface="Calibri"/>
              </a:rPr>
              <a:t>Антихрупкость</a:t>
            </a:r>
            <a:r>
              <a:rPr sz="2750" b="1" spc="2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333333"/>
                </a:solidFill>
                <a:latin typeface="Calibri"/>
                <a:cs typeface="Calibri"/>
              </a:rPr>
              <a:t>позволяет:</a:t>
            </a:r>
            <a:endParaRPr sz="2750" dirty="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469900" algn="l"/>
                <a:tab pos="470534" algn="l"/>
              </a:tabLst>
            </a:pPr>
            <a:r>
              <a:rPr sz="2750" spc="10" dirty="0">
                <a:solidFill>
                  <a:srgbClr val="333333"/>
                </a:solidFill>
                <a:latin typeface="Calibri"/>
                <a:cs typeface="Calibri"/>
              </a:rPr>
              <a:t>извлечь</a:t>
            </a:r>
            <a:r>
              <a:rPr sz="2750" spc="8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750" spc="15" dirty="0">
                <a:solidFill>
                  <a:srgbClr val="333333"/>
                </a:solidFill>
                <a:latin typeface="Calibri"/>
                <a:cs typeface="Calibri"/>
              </a:rPr>
              <a:t>выгоду</a:t>
            </a:r>
            <a:r>
              <a:rPr sz="2750" spc="-1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333333"/>
                </a:solidFill>
                <a:latin typeface="Calibri"/>
                <a:cs typeface="Calibri"/>
              </a:rPr>
              <a:t>из</a:t>
            </a:r>
            <a:r>
              <a:rPr sz="2750" spc="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750" spc="25" dirty="0">
                <a:solidFill>
                  <a:srgbClr val="333333"/>
                </a:solidFill>
                <a:latin typeface="Calibri"/>
                <a:cs typeface="Calibri"/>
              </a:rPr>
              <a:t>хаоса;</a:t>
            </a:r>
            <a:endParaRPr sz="2750" dirty="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80"/>
              </a:spcBef>
              <a:buFont typeface="Wingdings"/>
              <a:buChar char=""/>
              <a:tabLst>
                <a:tab pos="469900" algn="l"/>
                <a:tab pos="470534" algn="l"/>
              </a:tabLst>
            </a:pPr>
            <a:r>
              <a:rPr sz="2750" dirty="0">
                <a:solidFill>
                  <a:srgbClr val="333333"/>
                </a:solidFill>
                <a:latin typeface="Calibri"/>
                <a:cs typeface="Calibri"/>
              </a:rPr>
              <a:t>выдержать</a:t>
            </a:r>
            <a:r>
              <a:rPr sz="2750" spc="8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750" spc="15" dirty="0">
                <a:solidFill>
                  <a:srgbClr val="333333"/>
                </a:solidFill>
                <a:latin typeface="Calibri"/>
                <a:cs typeface="Calibri"/>
              </a:rPr>
              <a:t>сильное</a:t>
            </a:r>
            <a:r>
              <a:rPr sz="2750" spc="8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750" spc="15" dirty="0">
                <a:solidFill>
                  <a:srgbClr val="333333"/>
                </a:solidFill>
                <a:latin typeface="Calibri"/>
                <a:cs typeface="Calibri"/>
              </a:rPr>
              <a:t>воздействие;</a:t>
            </a:r>
            <a:endParaRPr sz="2750" dirty="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80"/>
              </a:spcBef>
              <a:buFont typeface="Wingdings"/>
              <a:buChar char=""/>
              <a:tabLst>
                <a:tab pos="469900" algn="l"/>
                <a:tab pos="470534" algn="l"/>
              </a:tabLst>
            </a:pPr>
            <a:r>
              <a:rPr sz="2750" spc="10" dirty="0">
                <a:solidFill>
                  <a:srgbClr val="333333"/>
                </a:solidFill>
                <a:latin typeface="Calibri"/>
                <a:cs typeface="Calibri"/>
              </a:rPr>
              <a:t>видеть </a:t>
            </a:r>
            <a:r>
              <a:rPr sz="2750" dirty="0">
                <a:solidFill>
                  <a:srgbClr val="333333"/>
                </a:solidFill>
                <a:latin typeface="Calibri"/>
                <a:cs typeface="Calibri"/>
              </a:rPr>
              <a:t>пользу</a:t>
            </a:r>
            <a:r>
              <a:rPr sz="2750" spc="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333333"/>
                </a:solidFill>
                <a:latin typeface="Calibri"/>
                <a:cs typeface="Calibri"/>
              </a:rPr>
              <a:t>в</a:t>
            </a:r>
            <a:r>
              <a:rPr sz="2750" spc="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750" spc="20" dirty="0">
                <a:solidFill>
                  <a:srgbClr val="333333"/>
                </a:solidFill>
                <a:latin typeface="Calibri"/>
                <a:cs typeface="Calibri"/>
              </a:rPr>
              <a:t>неожиданных</a:t>
            </a:r>
            <a:r>
              <a:rPr sz="2750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750" spc="20" dirty="0">
                <a:solidFill>
                  <a:srgbClr val="333333"/>
                </a:solidFill>
                <a:latin typeface="Calibri"/>
                <a:cs typeface="Calibri"/>
              </a:rPr>
              <a:t>событиях.</a:t>
            </a:r>
            <a:endParaRPr sz="2750" dirty="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743825" y="3228911"/>
            <a:ext cx="4433951" cy="29099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986849" y="548576"/>
            <a:ext cx="6561455" cy="358140"/>
            <a:chOff x="2986849" y="548576"/>
            <a:chExt cx="6561455" cy="3581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05819" y="566292"/>
              <a:ext cx="6541913" cy="3398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91611" y="553338"/>
              <a:ext cx="6532880" cy="33032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65655" y="732980"/>
              <a:ext cx="109600" cy="1002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57479" y="732472"/>
              <a:ext cx="109854" cy="10147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090036" y="619886"/>
              <a:ext cx="5453380" cy="135890"/>
            </a:xfrm>
            <a:custGeom>
              <a:avLst/>
              <a:gdLst/>
              <a:ahLst/>
              <a:cxnLst/>
              <a:rect l="l" t="t" r="r" b="b"/>
              <a:pathLst>
                <a:path w="5453380" h="135890">
                  <a:moveTo>
                    <a:pt x="5407660" y="0"/>
                  </a:moveTo>
                  <a:lnTo>
                    <a:pt x="5362574" y="135636"/>
                  </a:lnTo>
                  <a:lnTo>
                    <a:pt x="5452998" y="135636"/>
                  </a:lnTo>
                  <a:lnTo>
                    <a:pt x="5407914" y="0"/>
                  </a:lnTo>
                  <a:lnTo>
                    <a:pt x="5407660" y="0"/>
                  </a:lnTo>
                  <a:close/>
                </a:path>
                <a:path w="5453380" h="135890">
                  <a:moveTo>
                    <a:pt x="4236085" y="0"/>
                  </a:moveTo>
                  <a:lnTo>
                    <a:pt x="4190999" y="135636"/>
                  </a:lnTo>
                  <a:lnTo>
                    <a:pt x="4281423" y="135636"/>
                  </a:lnTo>
                  <a:lnTo>
                    <a:pt x="4236339" y="0"/>
                  </a:lnTo>
                  <a:lnTo>
                    <a:pt x="4236085" y="0"/>
                  </a:lnTo>
                  <a:close/>
                </a:path>
                <a:path w="5453380" h="135890">
                  <a:moveTo>
                    <a:pt x="45085" y="0"/>
                  </a:moveTo>
                  <a:lnTo>
                    <a:pt x="0" y="135636"/>
                  </a:lnTo>
                  <a:lnTo>
                    <a:pt x="90424" y="135636"/>
                  </a:lnTo>
                  <a:lnTo>
                    <a:pt x="45338" y="0"/>
                  </a:lnTo>
                  <a:lnTo>
                    <a:pt x="45085" y="0"/>
                  </a:lnTo>
                  <a:close/>
                </a:path>
              </a:pathLst>
            </a:custGeom>
            <a:ln w="952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33450" y="604329"/>
              <a:ext cx="95250" cy="11772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56950" y="604329"/>
              <a:ext cx="95250" cy="11772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65655" y="602805"/>
              <a:ext cx="93090" cy="9232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12214" y="601789"/>
              <a:ext cx="175387" cy="23317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02514" y="601789"/>
              <a:ext cx="175387" cy="23317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78614" y="601789"/>
              <a:ext cx="175387" cy="23317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991611" y="553338"/>
              <a:ext cx="6533515" cy="330835"/>
            </a:xfrm>
            <a:custGeom>
              <a:avLst/>
              <a:gdLst/>
              <a:ahLst/>
              <a:cxnLst/>
              <a:rect l="l" t="t" r="r" b="b"/>
              <a:pathLst>
                <a:path w="6533515" h="330834">
                  <a:moveTo>
                    <a:pt x="6363208" y="5714"/>
                  </a:moveTo>
                  <a:lnTo>
                    <a:pt x="6522465" y="5714"/>
                  </a:lnTo>
                  <a:lnTo>
                    <a:pt x="6523863" y="5714"/>
                  </a:lnTo>
                  <a:lnTo>
                    <a:pt x="6525259" y="6096"/>
                  </a:lnTo>
                  <a:lnTo>
                    <a:pt x="6526403" y="6858"/>
                  </a:lnTo>
                  <a:lnTo>
                    <a:pt x="6527546" y="7747"/>
                  </a:lnTo>
                  <a:lnTo>
                    <a:pt x="6528561" y="9144"/>
                  </a:lnTo>
                  <a:lnTo>
                    <a:pt x="6529323" y="11175"/>
                  </a:lnTo>
                  <a:lnTo>
                    <a:pt x="6530213" y="13335"/>
                  </a:lnTo>
                  <a:lnTo>
                    <a:pt x="6530721" y="15875"/>
                  </a:lnTo>
                  <a:lnTo>
                    <a:pt x="6531229" y="19176"/>
                  </a:lnTo>
                  <a:lnTo>
                    <a:pt x="6531609" y="22351"/>
                  </a:lnTo>
                  <a:lnTo>
                    <a:pt x="6531863" y="26415"/>
                  </a:lnTo>
                  <a:lnTo>
                    <a:pt x="6531863" y="31369"/>
                  </a:lnTo>
                  <a:lnTo>
                    <a:pt x="6531863" y="35940"/>
                  </a:lnTo>
                  <a:lnTo>
                    <a:pt x="6529323" y="50800"/>
                  </a:lnTo>
                  <a:lnTo>
                    <a:pt x="6528561" y="52705"/>
                  </a:lnTo>
                  <a:lnTo>
                    <a:pt x="6527546" y="54228"/>
                  </a:lnTo>
                  <a:lnTo>
                    <a:pt x="6526403" y="55118"/>
                  </a:lnTo>
                  <a:lnTo>
                    <a:pt x="6525259" y="56007"/>
                  </a:lnTo>
                  <a:lnTo>
                    <a:pt x="6523863" y="56514"/>
                  </a:lnTo>
                  <a:lnTo>
                    <a:pt x="6522465" y="56514"/>
                  </a:lnTo>
                  <a:lnTo>
                    <a:pt x="6408546" y="56514"/>
                  </a:lnTo>
                  <a:lnTo>
                    <a:pt x="6408546" y="134365"/>
                  </a:lnTo>
                  <a:lnTo>
                    <a:pt x="6504940" y="134365"/>
                  </a:lnTo>
                  <a:lnTo>
                    <a:pt x="6506463" y="134365"/>
                  </a:lnTo>
                  <a:lnTo>
                    <a:pt x="6507734" y="134747"/>
                  </a:lnTo>
                  <a:lnTo>
                    <a:pt x="6509004" y="135762"/>
                  </a:lnTo>
                  <a:lnTo>
                    <a:pt x="6510273" y="136651"/>
                  </a:lnTo>
                  <a:lnTo>
                    <a:pt x="6511290" y="138049"/>
                  </a:lnTo>
                  <a:lnTo>
                    <a:pt x="6512052" y="139953"/>
                  </a:lnTo>
                  <a:lnTo>
                    <a:pt x="6512940" y="141732"/>
                  </a:lnTo>
                  <a:lnTo>
                    <a:pt x="6513576" y="144399"/>
                  </a:lnTo>
                  <a:lnTo>
                    <a:pt x="6513957" y="147574"/>
                  </a:lnTo>
                  <a:lnTo>
                    <a:pt x="6514338" y="150749"/>
                  </a:lnTo>
                  <a:lnTo>
                    <a:pt x="6514592" y="154686"/>
                  </a:lnTo>
                  <a:lnTo>
                    <a:pt x="6514592" y="159258"/>
                  </a:lnTo>
                  <a:lnTo>
                    <a:pt x="6514592" y="163957"/>
                  </a:lnTo>
                  <a:lnTo>
                    <a:pt x="6514338" y="168021"/>
                  </a:lnTo>
                  <a:lnTo>
                    <a:pt x="6513957" y="171069"/>
                  </a:lnTo>
                  <a:lnTo>
                    <a:pt x="6513576" y="174244"/>
                  </a:lnTo>
                  <a:lnTo>
                    <a:pt x="6512940" y="176657"/>
                  </a:lnTo>
                  <a:lnTo>
                    <a:pt x="6512052" y="178562"/>
                  </a:lnTo>
                  <a:lnTo>
                    <a:pt x="6511290" y="180466"/>
                  </a:lnTo>
                  <a:lnTo>
                    <a:pt x="6510273" y="181863"/>
                  </a:lnTo>
                  <a:lnTo>
                    <a:pt x="6509004" y="182625"/>
                  </a:lnTo>
                  <a:lnTo>
                    <a:pt x="6507734" y="183514"/>
                  </a:lnTo>
                  <a:lnTo>
                    <a:pt x="6506463" y="183896"/>
                  </a:lnTo>
                  <a:lnTo>
                    <a:pt x="6504940" y="183896"/>
                  </a:lnTo>
                  <a:lnTo>
                    <a:pt x="6408546" y="183896"/>
                  </a:lnTo>
                  <a:lnTo>
                    <a:pt x="6408546" y="273812"/>
                  </a:lnTo>
                  <a:lnTo>
                    <a:pt x="6523482" y="273812"/>
                  </a:lnTo>
                  <a:lnTo>
                    <a:pt x="6524879" y="273812"/>
                  </a:lnTo>
                  <a:lnTo>
                    <a:pt x="6532371" y="287274"/>
                  </a:lnTo>
                  <a:lnTo>
                    <a:pt x="6532880" y="290449"/>
                  </a:lnTo>
                  <a:lnTo>
                    <a:pt x="6533007" y="294513"/>
                  </a:lnTo>
                  <a:lnTo>
                    <a:pt x="6533007" y="299212"/>
                  </a:lnTo>
                  <a:lnTo>
                    <a:pt x="6533007" y="304038"/>
                  </a:lnTo>
                  <a:lnTo>
                    <a:pt x="6532880" y="307975"/>
                  </a:lnTo>
                  <a:lnTo>
                    <a:pt x="6532371" y="311276"/>
                  </a:lnTo>
                  <a:lnTo>
                    <a:pt x="6531990" y="314451"/>
                  </a:lnTo>
                  <a:lnTo>
                    <a:pt x="6524879" y="324612"/>
                  </a:lnTo>
                  <a:lnTo>
                    <a:pt x="6523482" y="324612"/>
                  </a:lnTo>
                  <a:lnTo>
                    <a:pt x="6363208" y="324612"/>
                  </a:lnTo>
                  <a:lnTo>
                    <a:pt x="6357746" y="324612"/>
                  </a:lnTo>
                  <a:lnTo>
                    <a:pt x="6353174" y="323088"/>
                  </a:lnTo>
                  <a:lnTo>
                    <a:pt x="6349492" y="319786"/>
                  </a:lnTo>
                  <a:lnTo>
                    <a:pt x="6345809" y="316611"/>
                  </a:lnTo>
                  <a:lnTo>
                    <a:pt x="6344031" y="311403"/>
                  </a:lnTo>
                  <a:lnTo>
                    <a:pt x="6344031" y="304164"/>
                  </a:lnTo>
                  <a:lnTo>
                    <a:pt x="6344031" y="26162"/>
                  </a:lnTo>
                  <a:lnTo>
                    <a:pt x="6344031" y="18923"/>
                  </a:lnTo>
                  <a:lnTo>
                    <a:pt x="6345809" y="13715"/>
                  </a:lnTo>
                  <a:lnTo>
                    <a:pt x="6349492" y="10540"/>
                  </a:lnTo>
                  <a:lnTo>
                    <a:pt x="6353174" y="7238"/>
                  </a:lnTo>
                  <a:lnTo>
                    <a:pt x="6357746" y="5714"/>
                  </a:lnTo>
                  <a:lnTo>
                    <a:pt x="6363208" y="5714"/>
                  </a:lnTo>
                  <a:close/>
                </a:path>
                <a:path w="6533515" h="330834">
                  <a:moveTo>
                    <a:pt x="5134483" y="5714"/>
                  </a:moveTo>
                  <a:lnTo>
                    <a:pt x="5214620" y="5714"/>
                  </a:lnTo>
                  <a:lnTo>
                    <a:pt x="5228718" y="6024"/>
                  </a:lnTo>
                  <a:lnTo>
                    <a:pt x="5274046" y="13400"/>
                  </a:lnTo>
                  <a:lnTo>
                    <a:pt x="5310838" y="36830"/>
                  </a:lnTo>
                  <a:lnTo>
                    <a:pt x="5326794" y="76767"/>
                  </a:lnTo>
                  <a:lnTo>
                    <a:pt x="5327269" y="86740"/>
                  </a:lnTo>
                  <a:lnTo>
                    <a:pt x="5327269" y="94487"/>
                  </a:lnTo>
                  <a:lnTo>
                    <a:pt x="5326253" y="101726"/>
                  </a:lnTo>
                  <a:lnTo>
                    <a:pt x="5324220" y="108585"/>
                  </a:lnTo>
                  <a:lnTo>
                    <a:pt x="5322316" y="115443"/>
                  </a:lnTo>
                  <a:lnTo>
                    <a:pt x="5319395" y="121665"/>
                  </a:lnTo>
                  <a:lnTo>
                    <a:pt x="5315585" y="127253"/>
                  </a:lnTo>
                  <a:lnTo>
                    <a:pt x="5311902" y="132841"/>
                  </a:lnTo>
                  <a:lnTo>
                    <a:pt x="5282819" y="152400"/>
                  </a:lnTo>
                  <a:lnTo>
                    <a:pt x="5289514" y="153856"/>
                  </a:lnTo>
                  <a:lnTo>
                    <a:pt x="5323447" y="172269"/>
                  </a:lnTo>
                  <a:lnTo>
                    <a:pt x="5343405" y="206406"/>
                  </a:lnTo>
                  <a:lnTo>
                    <a:pt x="5346192" y="228981"/>
                  </a:lnTo>
                  <a:lnTo>
                    <a:pt x="5345904" y="237321"/>
                  </a:lnTo>
                  <a:lnTo>
                    <a:pt x="5332491" y="278701"/>
                  </a:lnTo>
                  <a:lnTo>
                    <a:pt x="5302994" y="306157"/>
                  </a:lnTo>
                  <a:lnTo>
                    <a:pt x="5261828" y="320998"/>
                  </a:lnTo>
                  <a:lnTo>
                    <a:pt x="5219319" y="324612"/>
                  </a:lnTo>
                  <a:lnTo>
                    <a:pt x="5134483" y="324612"/>
                  </a:lnTo>
                  <a:lnTo>
                    <a:pt x="5129021" y="324612"/>
                  </a:lnTo>
                  <a:lnTo>
                    <a:pt x="5124449" y="323088"/>
                  </a:lnTo>
                  <a:lnTo>
                    <a:pt x="5120767" y="319786"/>
                  </a:lnTo>
                  <a:lnTo>
                    <a:pt x="5117084" y="316611"/>
                  </a:lnTo>
                  <a:lnTo>
                    <a:pt x="5115306" y="311403"/>
                  </a:lnTo>
                  <a:lnTo>
                    <a:pt x="5115306" y="304164"/>
                  </a:lnTo>
                  <a:lnTo>
                    <a:pt x="5115306" y="26162"/>
                  </a:lnTo>
                  <a:lnTo>
                    <a:pt x="5115306" y="18923"/>
                  </a:lnTo>
                  <a:lnTo>
                    <a:pt x="5117084" y="13715"/>
                  </a:lnTo>
                  <a:lnTo>
                    <a:pt x="5120767" y="10540"/>
                  </a:lnTo>
                  <a:lnTo>
                    <a:pt x="5124449" y="7238"/>
                  </a:lnTo>
                  <a:lnTo>
                    <a:pt x="5129021" y="5714"/>
                  </a:lnTo>
                  <a:lnTo>
                    <a:pt x="5134483" y="5714"/>
                  </a:lnTo>
                  <a:close/>
                </a:path>
                <a:path w="6533515" h="330834">
                  <a:moveTo>
                    <a:pt x="4003674" y="5714"/>
                  </a:moveTo>
                  <a:lnTo>
                    <a:pt x="4078859" y="5714"/>
                  </a:lnTo>
                  <a:lnTo>
                    <a:pt x="4086479" y="5714"/>
                  </a:lnTo>
                  <a:lnTo>
                    <a:pt x="4093591" y="5969"/>
                  </a:lnTo>
                  <a:lnTo>
                    <a:pt x="4100448" y="6603"/>
                  </a:lnTo>
                  <a:lnTo>
                    <a:pt x="4107307" y="7112"/>
                  </a:lnTo>
                  <a:lnTo>
                    <a:pt x="4115435" y="8382"/>
                  </a:lnTo>
                  <a:lnTo>
                    <a:pt x="4153916" y="20700"/>
                  </a:lnTo>
                  <a:lnTo>
                    <a:pt x="4183842" y="46202"/>
                  </a:lnTo>
                  <a:lnTo>
                    <a:pt x="4198794" y="84026"/>
                  </a:lnTo>
                  <a:lnTo>
                    <a:pt x="4200144" y="102615"/>
                  </a:lnTo>
                  <a:lnTo>
                    <a:pt x="4199620" y="115645"/>
                  </a:lnTo>
                  <a:lnTo>
                    <a:pt x="4187094" y="160071"/>
                  </a:lnTo>
                  <a:lnTo>
                    <a:pt x="4158922" y="191680"/>
                  </a:lnTo>
                  <a:lnTo>
                    <a:pt x="4115865" y="209815"/>
                  </a:lnTo>
                  <a:lnTo>
                    <a:pt x="4073270" y="213995"/>
                  </a:lnTo>
                  <a:lnTo>
                    <a:pt x="4046601" y="213995"/>
                  </a:lnTo>
                  <a:lnTo>
                    <a:pt x="4046601" y="315722"/>
                  </a:lnTo>
                  <a:lnTo>
                    <a:pt x="4046601" y="317373"/>
                  </a:lnTo>
                  <a:lnTo>
                    <a:pt x="4046092" y="318897"/>
                  </a:lnTo>
                  <a:lnTo>
                    <a:pt x="4044949" y="320166"/>
                  </a:lnTo>
                  <a:lnTo>
                    <a:pt x="4043934" y="321563"/>
                  </a:lnTo>
                  <a:lnTo>
                    <a:pt x="4029837" y="325374"/>
                  </a:lnTo>
                  <a:lnTo>
                    <a:pt x="4025772" y="325882"/>
                  </a:lnTo>
                  <a:lnTo>
                    <a:pt x="4020439" y="326136"/>
                  </a:lnTo>
                  <a:lnTo>
                    <a:pt x="4014089" y="326136"/>
                  </a:lnTo>
                  <a:lnTo>
                    <a:pt x="4007866" y="326136"/>
                  </a:lnTo>
                  <a:lnTo>
                    <a:pt x="3983228" y="320166"/>
                  </a:lnTo>
                  <a:lnTo>
                    <a:pt x="3982212" y="318897"/>
                  </a:lnTo>
                  <a:lnTo>
                    <a:pt x="3981831" y="317373"/>
                  </a:lnTo>
                  <a:lnTo>
                    <a:pt x="3981831" y="315722"/>
                  </a:lnTo>
                  <a:lnTo>
                    <a:pt x="3981831" y="28828"/>
                  </a:lnTo>
                  <a:lnTo>
                    <a:pt x="3981831" y="21082"/>
                  </a:lnTo>
                  <a:lnTo>
                    <a:pt x="3983736" y="15366"/>
                  </a:lnTo>
                  <a:lnTo>
                    <a:pt x="3987799" y="11430"/>
                  </a:lnTo>
                  <a:lnTo>
                    <a:pt x="3991864" y="7620"/>
                  </a:lnTo>
                  <a:lnTo>
                    <a:pt x="3997197" y="5714"/>
                  </a:lnTo>
                  <a:lnTo>
                    <a:pt x="4003674" y="5714"/>
                  </a:lnTo>
                  <a:close/>
                </a:path>
                <a:path w="6533515" h="330834">
                  <a:moveTo>
                    <a:pt x="3725037" y="5714"/>
                  </a:moveTo>
                  <a:lnTo>
                    <a:pt x="3905504" y="5714"/>
                  </a:lnTo>
                  <a:lnTo>
                    <a:pt x="3907155" y="5714"/>
                  </a:lnTo>
                  <a:lnTo>
                    <a:pt x="3908552" y="6096"/>
                  </a:lnTo>
                  <a:lnTo>
                    <a:pt x="3914902" y="19176"/>
                  </a:lnTo>
                  <a:lnTo>
                    <a:pt x="3915410" y="22351"/>
                  </a:lnTo>
                  <a:lnTo>
                    <a:pt x="3915537" y="26415"/>
                  </a:lnTo>
                  <a:lnTo>
                    <a:pt x="3915537" y="31369"/>
                  </a:lnTo>
                  <a:lnTo>
                    <a:pt x="3915537" y="35940"/>
                  </a:lnTo>
                  <a:lnTo>
                    <a:pt x="3915410" y="39877"/>
                  </a:lnTo>
                  <a:lnTo>
                    <a:pt x="3914902" y="43052"/>
                  </a:lnTo>
                  <a:lnTo>
                    <a:pt x="3914520" y="46227"/>
                  </a:lnTo>
                  <a:lnTo>
                    <a:pt x="3913886" y="48895"/>
                  </a:lnTo>
                  <a:lnTo>
                    <a:pt x="3912996" y="50926"/>
                  </a:lnTo>
                  <a:lnTo>
                    <a:pt x="3912108" y="52959"/>
                  </a:lnTo>
                  <a:lnTo>
                    <a:pt x="3910965" y="54483"/>
                  </a:lnTo>
                  <a:lnTo>
                    <a:pt x="3909821" y="55372"/>
                  </a:lnTo>
                  <a:lnTo>
                    <a:pt x="3908552" y="56261"/>
                  </a:lnTo>
                  <a:lnTo>
                    <a:pt x="3907155" y="56769"/>
                  </a:lnTo>
                  <a:lnTo>
                    <a:pt x="3905758" y="56769"/>
                  </a:lnTo>
                  <a:lnTo>
                    <a:pt x="3770630" y="56769"/>
                  </a:lnTo>
                  <a:lnTo>
                    <a:pt x="3770630" y="136016"/>
                  </a:lnTo>
                  <a:lnTo>
                    <a:pt x="3823589" y="136016"/>
                  </a:lnTo>
                  <a:lnTo>
                    <a:pt x="3838330" y="136396"/>
                  </a:lnTo>
                  <a:lnTo>
                    <a:pt x="3884007" y="145295"/>
                  </a:lnTo>
                  <a:lnTo>
                    <a:pt x="3920347" y="172386"/>
                  </a:lnTo>
                  <a:lnTo>
                    <a:pt x="3936291" y="215497"/>
                  </a:lnTo>
                  <a:lnTo>
                    <a:pt x="3936745" y="225806"/>
                  </a:lnTo>
                  <a:lnTo>
                    <a:pt x="3936291" y="236426"/>
                  </a:lnTo>
                  <a:lnTo>
                    <a:pt x="3925208" y="274169"/>
                  </a:lnTo>
                  <a:lnTo>
                    <a:pt x="3899096" y="302887"/>
                  </a:lnTo>
                  <a:lnTo>
                    <a:pt x="3856896" y="320486"/>
                  </a:lnTo>
                  <a:lnTo>
                    <a:pt x="3809872" y="324612"/>
                  </a:lnTo>
                  <a:lnTo>
                    <a:pt x="3725798" y="324612"/>
                  </a:lnTo>
                  <a:lnTo>
                    <a:pt x="3719830" y="324612"/>
                  </a:lnTo>
                  <a:lnTo>
                    <a:pt x="3715004" y="323088"/>
                  </a:lnTo>
                  <a:lnTo>
                    <a:pt x="3711320" y="319786"/>
                  </a:lnTo>
                  <a:lnTo>
                    <a:pt x="3707638" y="316611"/>
                  </a:lnTo>
                  <a:lnTo>
                    <a:pt x="3705733" y="311150"/>
                  </a:lnTo>
                  <a:lnTo>
                    <a:pt x="3705733" y="303402"/>
                  </a:lnTo>
                  <a:lnTo>
                    <a:pt x="3705733" y="26162"/>
                  </a:lnTo>
                  <a:lnTo>
                    <a:pt x="3705733" y="18923"/>
                  </a:lnTo>
                  <a:lnTo>
                    <a:pt x="3707638" y="13715"/>
                  </a:lnTo>
                  <a:lnTo>
                    <a:pt x="3711320" y="10540"/>
                  </a:lnTo>
                  <a:lnTo>
                    <a:pt x="3715004" y="7238"/>
                  </a:lnTo>
                  <a:lnTo>
                    <a:pt x="3719576" y="5714"/>
                  </a:lnTo>
                  <a:lnTo>
                    <a:pt x="3725037" y="5714"/>
                  </a:lnTo>
                  <a:close/>
                </a:path>
                <a:path w="6533515" h="330834">
                  <a:moveTo>
                    <a:pt x="3000883" y="5714"/>
                  </a:moveTo>
                  <a:lnTo>
                    <a:pt x="3160141" y="5714"/>
                  </a:lnTo>
                  <a:lnTo>
                    <a:pt x="3161538" y="5714"/>
                  </a:lnTo>
                  <a:lnTo>
                    <a:pt x="3162935" y="6096"/>
                  </a:lnTo>
                  <a:lnTo>
                    <a:pt x="3164078" y="6858"/>
                  </a:lnTo>
                  <a:lnTo>
                    <a:pt x="3165221" y="7747"/>
                  </a:lnTo>
                  <a:lnTo>
                    <a:pt x="3166237" y="9144"/>
                  </a:lnTo>
                  <a:lnTo>
                    <a:pt x="3166999" y="11175"/>
                  </a:lnTo>
                  <a:lnTo>
                    <a:pt x="3167888" y="13335"/>
                  </a:lnTo>
                  <a:lnTo>
                    <a:pt x="3168396" y="15875"/>
                  </a:lnTo>
                  <a:lnTo>
                    <a:pt x="3168904" y="19176"/>
                  </a:lnTo>
                  <a:lnTo>
                    <a:pt x="3169285" y="22351"/>
                  </a:lnTo>
                  <a:lnTo>
                    <a:pt x="3169539" y="26415"/>
                  </a:lnTo>
                  <a:lnTo>
                    <a:pt x="3169539" y="31369"/>
                  </a:lnTo>
                  <a:lnTo>
                    <a:pt x="3169539" y="35940"/>
                  </a:lnTo>
                  <a:lnTo>
                    <a:pt x="3166999" y="50800"/>
                  </a:lnTo>
                  <a:lnTo>
                    <a:pt x="3166237" y="52705"/>
                  </a:lnTo>
                  <a:lnTo>
                    <a:pt x="3165221" y="54228"/>
                  </a:lnTo>
                  <a:lnTo>
                    <a:pt x="3164078" y="55118"/>
                  </a:lnTo>
                  <a:lnTo>
                    <a:pt x="3162935" y="56007"/>
                  </a:lnTo>
                  <a:lnTo>
                    <a:pt x="3161538" y="56514"/>
                  </a:lnTo>
                  <a:lnTo>
                    <a:pt x="3160141" y="56514"/>
                  </a:lnTo>
                  <a:lnTo>
                    <a:pt x="3046222" y="56514"/>
                  </a:lnTo>
                  <a:lnTo>
                    <a:pt x="3046222" y="134365"/>
                  </a:lnTo>
                  <a:lnTo>
                    <a:pt x="3142615" y="134365"/>
                  </a:lnTo>
                  <a:lnTo>
                    <a:pt x="3144139" y="134365"/>
                  </a:lnTo>
                  <a:lnTo>
                    <a:pt x="3145409" y="134747"/>
                  </a:lnTo>
                  <a:lnTo>
                    <a:pt x="3146679" y="135762"/>
                  </a:lnTo>
                  <a:lnTo>
                    <a:pt x="3147949" y="136651"/>
                  </a:lnTo>
                  <a:lnTo>
                    <a:pt x="3148965" y="138049"/>
                  </a:lnTo>
                  <a:lnTo>
                    <a:pt x="3149727" y="139953"/>
                  </a:lnTo>
                  <a:lnTo>
                    <a:pt x="3150616" y="141732"/>
                  </a:lnTo>
                  <a:lnTo>
                    <a:pt x="3151251" y="144399"/>
                  </a:lnTo>
                  <a:lnTo>
                    <a:pt x="3151632" y="147574"/>
                  </a:lnTo>
                  <a:lnTo>
                    <a:pt x="3152013" y="150749"/>
                  </a:lnTo>
                  <a:lnTo>
                    <a:pt x="3152266" y="154686"/>
                  </a:lnTo>
                  <a:lnTo>
                    <a:pt x="3152266" y="159258"/>
                  </a:lnTo>
                  <a:lnTo>
                    <a:pt x="3152266" y="163957"/>
                  </a:lnTo>
                  <a:lnTo>
                    <a:pt x="3152013" y="168021"/>
                  </a:lnTo>
                  <a:lnTo>
                    <a:pt x="3151632" y="171069"/>
                  </a:lnTo>
                  <a:lnTo>
                    <a:pt x="3151251" y="174244"/>
                  </a:lnTo>
                  <a:lnTo>
                    <a:pt x="3150616" y="176657"/>
                  </a:lnTo>
                  <a:lnTo>
                    <a:pt x="3149727" y="178562"/>
                  </a:lnTo>
                  <a:lnTo>
                    <a:pt x="3148965" y="180466"/>
                  </a:lnTo>
                  <a:lnTo>
                    <a:pt x="3147949" y="181863"/>
                  </a:lnTo>
                  <a:lnTo>
                    <a:pt x="3146679" y="182625"/>
                  </a:lnTo>
                  <a:lnTo>
                    <a:pt x="3145409" y="183514"/>
                  </a:lnTo>
                  <a:lnTo>
                    <a:pt x="3144139" y="183896"/>
                  </a:lnTo>
                  <a:lnTo>
                    <a:pt x="3142615" y="183896"/>
                  </a:lnTo>
                  <a:lnTo>
                    <a:pt x="3046222" y="183896"/>
                  </a:lnTo>
                  <a:lnTo>
                    <a:pt x="3046222" y="273812"/>
                  </a:lnTo>
                  <a:lnTo>
                    <a:pt x="3161157" y="273812"/>
                  </a:lnTo>
                  <a:lnTo>
                    <a:pt x="3162554" y="273812"/>
                  </a:lnTo>
                  <a:lnTo>
                    <a:pt x="3170047" y="287274"/>
                  </a:lnTo>
                  <a:lnTo>
                    <a:pt x="3170554" y="290449"/>
                  </a:lnTo>
                  <a:lnTo>
                    <a:pt x="3170682" y="294513"/>
                  </a:lnTo>
                  <a:lnTo>
                    <a:pt x="3170682" y="299212"/>
                  </a:lnTo>
                  <a:lnTo>
                    <a:pt x="3170682" y="304038"/>
                  </a:lnTo>
                  <a:lnTo>
                    <a:pt x="3170554" y="307975"/>
                  </a:lnTo>
                  <a:lnTo>
                    <a:pt x="3170047" y="311276"/>
                  </a:lnTo>
                  <a:lnTo>
                    <a:pt x="3169666" y="314451"/>
                  </a:lnTo>
                  <a:lnTo>
                    <a:pt x="3162554" y="324612"/>
                  </a:lnTo>
                  <a:lnTo>
                    <a:pt x="3161157" y="324612"/>
                  </a:lnTo>
                  <a:lnTo>
                    <a:pt x="3000883" y="324612"/>
                  </a:lnTo>
                  <a:lnTo>
                    <a:pt x="2995422" y="324612"/>
                  </a:lnTo>
                  <a:lnTo>
                    <a:pt x="2990850" y="323088"/>
                  </a:lnTo>
                  <a:lnTo>
                    <a:pt x="2987166" y="319786"/>
                  </a:lnTo>
                  <a:lnTo>
                    <a:pt x="2983484" y="316611"/>
                  </a:lnTo>
                  <a:lnTo>
                    <a:pt x="2981705" y="311403"/>
                  </a:lnTo>
                  <a:lnTo>
                    <a:pt x="2981705" y="304164"/>
                  </a:lnTo>
                  <a:lnTo>
                    <a:pt x="2981705" y="26162"/>
                  </a:lnTo>
                  <a:lnTo>
                    <a:pt x="2981705" y="18923"/>
                  </a:lnTo>
                  <a:lnTo>
                    <a:pt x="2983484" y="13715"/>
                  </a:lnTo>
                  <a:lnTo>
                    <a:pt x="2987166" y="10540"/>
                  </a:lnTo>
                  <a:lnTo>
                    <a:pt x="2990850" y="7238"/>
                  </a:lnTo>
                  <a:lnTo>
                    <a:pt x="2995422" y="5714"/>
                  </a:lnTo>
                  <a:lnTo>
                    <a:pt x="3000883" y="5714"/>
                  </a:lnTo>
                  <a:close/>
                </a:path>
                <a:path w="6533515" h="330834">
                  <a:moveTo>
                    <a:pt x="2067178" y="5714"/>
                  </a:moveTo>
                  <a:lnTo>
                    <a:pt x="2277872" y="5714"/>
                  </a:lnTo>
                  <a:lnTo>
                    <a:pt x="2283841" y="5714"/>
                  </a:lnTo>
                  <a:lnTo>
                    <a:pt x="2288413" y="7365"/>
                  </a:lnTo>
                  <a:lnTo>
                    <a:pt x="2291715" y="10795"/>
                  </a:lnTo>
                  <a:lnTo>
                    <a:pt x="2295016" y="14097"/>
                  </a:lnTo>
                  <a:lnTo>
                    <a:pt x="2296667" y="19303"/>
                  </a:lnTo>
                  <a:lnTo>
                    <a:pt x="2296667" y="26162"/>
                  </a:lnTo>
                  <a:lnTo>
                    <a:pt x="2296667" y="316230"/>
                  </a:lnTo>
                  <a:lnTo>
                    <a:pt x="2296667" y="317881"/>
                  </a:lnTo>
                  <a:lnTo>
                    <a:pt x="2296160" y="319405"/>
                  </a:lnTo>
                  <a:lnTo>
                    <a:pt x="2295143" y="320548"/>
                  </a:lnTo>
                  <a:lnTo>
                    <a:pt x="2294254" y="321818"/>
                  </a:lnTo>
                  <a:lnTo>
                    <a:pt x="2292477" y="322834"/>
                  </a:lnTo>
                  <a:lnTo>
                    <a:pt x="2290064" y="323723"/>
                  </a:lnTo>
                  <a:lnTo>
                    <a:pt x="2287524" y="324485"/>
                  </a:lnTo>
                  <a:lnTo>
                    <a:pt x="2284222" y="325120"/>
                  </a:lnTo>
                  <a:lnTo>
                    <a:pt x="2280030" y="325500"/>
                  </a:lnTo>
                  <a:lnTo>
                    <a:pt x="2275840" y="325882"/>
                  </a:lnTo>
                  <a:lnTo>
                    <a:pt x="2270633" y="326136"/>
                  </a:lnTo>
                  <a:lnTo>
                    <a:pt x="2264410" y="326136"/>
                  </a:lnTo>
                  <a:lnTo>
                    <a:pt x="2258187" y="326136"/>
                  </a:lnTo>
                  <a:lnTo>
                    <a:pt x="2252853" y="325882"/>
                  </a:lnTo>
                  <a:lnTo>
                    <a:pt x="2248662" y="325500"/>
                  </a:lnTo>
                  <a:lnTo>
                    <a:pt x="2244471" y="325120"/>
                  </a:lnTo>
                  <a:lnTo>
                    <a:pt x="2231898" y="317881"/>
                  </a:lnTo>
                  <a:lnTo>
                    <a:pt x="2231898" y="316230"/>
                  </a:lnTo>
                  <a:lnTo>
                    <a:pt x="2231898" y="59689"/>
                  </a:lnTo>
                  <a:lnTo>
                    <a:pt x="2113026" y="59689"/>
                  </a:lnTo>
                  <a:lnTo>
                    <a:pt x="2113026" y="316230"/>
                  </a:lnTo>
                  <a:lnTo>
                    <a:pt x="2113026" y="317881"/>
                  </a:lnTo>
                  <a:lnTo>
                    <a:pt x="2112517" y="319405"/>
                  </a:lnTo>
                  <a:lnTo>
                    <a:pt x="2111375" y="320548"/>
                  </a:lnTo>
                  <a:lnTo>
                    <a:pt x="2110359" y="321818"/>
                  </a:lnTo>
                  <a:lnTo>
                    <a:pt x="2096262" y="325500"/>
                  </a:lnTo>
                  <a:lnTo>
                    <a:pt x="2092198" y="325882"/>
                  </a:lnTo>
                  <a:lnTo>
                    <a:pt x="2086864" y="326136"/>
                  </a:lnTo>
                  <a:lnTo>
                    <a:pt x="2080514" y="326136"/>
                  </a:lnTo>
                  <a:lnTo>
                    <a:pt x="2074290" y="326136"/>
                  </a:lnTo>
                  <a:lnTo>
                    <a:pt x="2069084" y="325882"/>
                  </a:lnTo>
                  <a:lnTo>
                    <a:pt x="2064892" y="325500"/>
                  </a:lnTo>
                  <a:lnTo>
                    <a:pt x="2060702" y="325120"/>
                  </a:lnTo>
                  <a:lnTo>
                    <a:pt x="2049652" y="320548"/>
                  </a:lnTo>
                  <a:lnTo>
                    <a:pt x="2048637" y="319405"/>
                  </a:lnTo>
                  <a:lnTo>
                    <a:pt x="2048255" y="317881"/>
                  </a:lnTo>
                  <a:lnTo>
                    <a:pt x="2048255" y="316230"/>
                  </a:lnTo>
                  <a:lnTo>
                    <a:pt x="2048255" y="26162"/>
                  </a:lnTo>
                  <a:lnTo>
                    <a:pt x="2048255" y="19303"/>
                  </a:lnTo>
                  <a:lnTo>
                    <a:pt x="2049907" y="14097"/>
                  </a:lnTo>
                  <a:lnTo>
                    <a:pt x="2053336" y="10795"/>
                  </a:lnTo>
                  <a:lnTo>
                    <a:pt x="2056764" y="7365"/>
                  </a:lnTo>
                  <a:lnTo>
                    <a:pt x="2061464" y="5714"/>
                  </a:lnTo>
                  <a:lnTo>
                    <a:pt x="2067178" y="5714"/>
                  </a:lnTo>
                  <a:close/>
                </a:path>
                <a:path w="6533515" h="330834">
                  <a:moveTo>
                    <a:pt x="1527175" y="5714"/>
                  </a:moveTo>
                  <a:lnTo>
                    <a:pt x="1602359" y="5714"/>
                  </a:lnTo>
                  <a:lnTo>
                    <a:pt x="1609978" y="5714"/>
                  </a:lnTo>
                  <a:lnTo>
                    <a:pt x="1617090" y="5969"/>
                  </a:lnTo>
                  <a:lnTo>
                    <a:pt x="1623949" y="6603"/>
                  </a:lnTo>
                  <a:lnTo>
                    <a:pt x="1630807" y="7112"/>
                  </a:lnTo>
                  <a:lnTo>
                    <a:pt x="1638935" y="8382"/>
                  </a:lnTo>
                  <a:lnTo>
                    <a:pt x="1677415" y="20700"/>
                  </a:lnTo>
                  <a:lnTo>
                    <a:pt x="1707342" y="46202"/>
                  </a:lnTo>
                  <a:lnTo>
                    <a:pt x="1722294" y="84026"/>
                  </a:lnTo>
                  <a:lnTo>
                    <a:pt x="1723643" y="102615"/>
                  </a:lnTo>
                  <a:lnTo>
                    <a:pt x="1723120" y="115645"/>
                  </a:lnTo>
                  <a:lnTo>
                    <a:pt x="1710594" y="160071"/>
                  </a:lnTo>
                  <a:lnTo>
                    <a:pt x="1682422" y="191680"/>
                  </a:lnTo>
                  <a:lnTo>
                    <a:pt x="1639365" y="209815"/>
                  </a:lnTo>
                  <a:lnTo>
                    <a:pt x="1596771" y="213995"/>
                  </a:lnTo>
                  <a:lnTo>
                    <a:pt x="1570101" y="213995"/>
                  </a:lnTo>
                  <a:lnTo>
                    <a:pt x="1570101" y="315722"/>
                  </a:lnTo>
                  <a:lnTo>
                    <a:pt x="1570101" y="317373"/>
                  </a:lnTo>
                  <a:lnTo>
                    <a:pt x="1569592" y="318897"/>
                  </a:lnTo>
                  <a:lnTo>
                    <a:pt x="1568450" y="320166"/>
                  </a:lnTo>
                  <a:lnTo>
                    <a:pt x="1567434" y="321563"/>
                  </a:lnTo>
                  <a:lnTo>
                    <a:pt x="1553337" y="325374"/>
                  </a:lnTo>
                  <a:lnTo>
                    <a:pt x="1549273" y="325882"/>
                  </a:lnTo>
                  <a:lnTo>
                    <a:pt x="1543939" y="326136"/>
                  </a:lnTo>
                  <a:lnTo>
                    <a:pt x="1537589" y="326136"/>
                  </a:lnTo>
                  <a:lnTo>
                    <a:pt x="1531365" y="326136"/>
                  </a:lnTo>
                  <a:lnTo>
                    <a:pt x="1506727" y="320166"/>
                  </a:lnTo>
                  <a:lnTo>
                    <a:pt x="1505712" y="318897"/>
                  </a:lnTo>
                  <a:lnTo>
                    <a:pt x="1505330" y="317373"/>
                  </a:lnTo>
                  <a:lnTo>
                    <a:pt x="1505330" y="315722"/>
                  </a:lnTo>
                  <a:lnTo>
                    <a:pt x="1505330" y="28828"/>
                  </a:lnTo>
                  <a:lnTo>
                    <a:pt x="1505330" y="21082"/>
                  </a:lnTo>
                  <a:lnTo>
                    <a:pt x="1507236" y="15366"/>
                  </a:lnTo>
                  <a:lnTo>
                    <a:pt x="1511300" y="11430"/>
                  </a:lnTo>
                  <a:lnTo>
                    <a:pt x="1515364" y="7620"/>
                  </a:lnTo>
                  <a:lnTo>
                    <a:pt x="1520698" y="5714"/>
                  </a:lnTo>
                  <a:lnTo>
                    <a:pt x="1527175" y="5714"/>
                  </a:lnTo>
                  <a:close/>
                </a:path>
                <a:path w="6533515" h="330834">
                  <a:moveTo>
                    <a:pt x="625855" y="5714"/>
                  </a:moveTo>
                  <a:lnTo>
                    <a:pt x="850646" y="5714"/>
                  </a:lnTo>
                  <a:lnTo>
                    <a:pt x="852170" y="5714"/>
                  </a:lnTo>
                  <a:lnTo>
                    <a:pt x="853439" y="6096"/>
                  </a:lnTo>
                  <a:lnTo>
                    <a:pt x="854710" y="6985"/>
                  </a:lnTo>
                  <a:lnTo>
                    <a:pt x="855979" y="8000"/>
                  </a:lnTo>
                  <a:lnTo>
                    <a:pt x="856996" y="9398"/>
                  </a:lnTo>
                  <a:lnTo>
                    <a:pt x="857758" y="11430"/>
                  </a:lnTo>
                  <a:lnTo>
                    <a:pt x="858647" y="13588"/>
                  </a:lnTo>
                  <a:lnTo>
                    <a:pt x="859282" y="16256"/>
                  </a:lnTo>
                  <a:lnTo>
                    <a:pt x="859663" y="19685"/>
                  </a:lnTo>
                  <a:lnTo>
                    <a:pt x="860043" y="23240"/>
                  </a:lnTo>
                  <a:lnTo>
                    <a:pt x="860298" y="27432"/>
                  </a:lnTo>
                  <a:lnTo>
                    <a:pt x="860298" y="32258"/>
                  </a:lnTo>
                  <a:lnTo>
                    <a:pt x="860298" y="37084"/>
                  </a:lnTo>
                  <a:lnTo>
                    <a:pt x="860043" y="41148"/>
                  </a:lnTo>
                  <a:lnTo>
                    <a:pt x="859663" y="44450"/>
                  </a:lnTo>
                  <a:lnTo>
                    <a:pt x="859282" y="47878"/>
                  </a:lnTo>
                  <a:lnTo>
                    <a:pt x="858647" y="50546"/>
                  </a:lnTo>
                  <a:lnTo>
                    <a:pt x="857758" y="52577"/>
                  </a:lnTo>
                  <a:lnTo>
                    <a:pt x="856996" y="54737"/>
                  </a:lnTo>
                  <a:lnTo>
                    <a:pt x="855979" y="56261"/>
                  </a:lnTo>
                  <a:lnTo>
                    <a:pt x="854710" y="57150"/>
                  </a:lnTo>
                  <a:lnTo>
                    <a:pt x="853439" y="58165"/>
                  </a:lnTo>
                  <a:lnTo>
                    <a:pt x="852170" y="58674"/>
                  </a:lnTo>
                  <a:lnTo>
                    <a:pt x="850646" y="58674"/>
                  </a:lnTo>
                  <a:lnTo>
                    <a:pt x="770763" y="58674"/>
                  </a:lnTo>
                  <a:lnTo>
                    <a:pt x="770763" y="315722"/>
                  </a:lnTo>
                  <a:lnTo>
                    <a:pt x="770763" y="317373"/>
                  </a:lnTo>
                  <a:lnTo>
                    <a:pt x="770254" y="318897"/>
                  </a:lnTo>
                  <a:lnTo>
                    <a:pt x="769112" y="320166"/>
                  </a:lnTo>
                  <a:lnTo>
                    <a:pt x="768096" y="321563"/>
                  </a:lnTo>
                  <a:lnTo>
                    <a:pt x="766317" y="322580"/>
                  </a:lnTo>
                  <a:lnTo>
                    <a:pt x="744474" y="326136"/>
                  </a:lnTo>
                  <a:lnTo>
                    <a:pt x="738251" y="326136"/>
                  </a:lnTo>
                  <a:lnTo>
                    <a:pt x="732027" y="326136"/>
                  </a:lnTo>
                  <a:lnTo>
                    <a:pt x="705738" y="317373"/>
                  </a:lnTo>
                  <a:lnTo>
                    <a:pt x="705738" y="315722"/>
                  </a:lnTo>
                  <a:lnTo>
                    <a:pt x="705738" y="58674"/>
                  </a:lnTo>
                  <a:lnTo>
                    <a:pt x="625855" y="58674"/>
                  </a:lnTo>
                  <a:lnTo>
                    <a:pt x="624204" y="58674"/>
                  </a:lnTo>
                  <a:lnTo>
                    <a:pt x="622808" y="58165"/>
                  </a:lnTo>
                  <a:lnTo>
                    <a:pt x="621664" y="57150"/>
                  </a:lnTo>
                  <a:lnTo>
                    <a:pt x="620522" y="56261"/>
                  </a:lnTo>
                  <a:lnTo>
                    <a:pt x="619505" y="54737"/>
                  </a:lnTo>
                  <a:lnTo>
                    <a:pt x="618743" y="52577"/>
                  </a:lnTo>
                  <a:lnTo>
                    <a:pt x="617854" y="50546"/>
                  </a:lnTo>
                  <a:lnTo>
                    <a:pt x="617220" y="47878"/>
                  </a:lnTo>
                  <a:lnTo>
                    <a:pt x="616838" y="44450"/>
                  </a:lnTo>
                  <a:lnTo>
                    <a:pt x="616458" y="41148"/>
                  </a:lnTo>
                  <a:lnTo>
                    <a:pt x="616203" y="37084"/>
                  </a:lnTo>
                  <a:lnTo>
                    <a:pt x="616203" y="32258"/>
                  </a:lnTo>
                  <a:lnTo>
                    <a:pt x="616203" y="27432"/>
                  </a:lnTo>
                  <a:lnTo>
                    <a:pt x="616458" y="23240"/>
                  </a:lnTo>
                  <a:lnTo>
                    <a:pt x="616838" y="19685"/>
                  </a:lnTo>
                  <a:lnTo>
                    <a:pt x="617220" y="16256"/>
                  </a:lnTo>
                  <a:lnTo>
                    <a:pt x="617854" y="13588"/>
                  </a:lnTo>
                  <a:lnTo>
                    <a:pt x="618743" y="11430"/>
                  </a:lnTo>
                  <a:lnTo>
                    <a:pt x="619505" y="9398"/>
                  </a:lnTo>
                  <a:lnTo>
                    <a:pt x="620522" y="8000"/>
                  </a:lnTo>
                  <a:lnTo>
                    <a:pt x="621664" y="6985"/>
                  </a:lnTo>
                  <a:lnTo>
                    <a:pt x="622808" y="6096"/>
                  </a:lnTo>
                  <a:lnTo>
                    <a:pt x="624204" y="5714"/>
                  </a:lnTo>
                  <a:lnTo>
                    <a:pt x="625855" y="5714"/>
                  </a:lnTo>
                  <a:close/>
                </a:path>
                <a:path w="6533515" h="330834">
                  <a:moveTo>
                    <a:pt x="6043168" y="4190"/>
                  </a:moveTo>
                  <a:lnTo>
                    <a:pt x="6049518" y="4190"/>
                  </a:lnTo>
                  <a:lnTo>
                    <a:pt x="6054852" y="4445"/>
                  </a:lnTo>
                  <a:lnTo>
                    <a:pt x="6058916" y="4825"/>
                  </a:lnTo>
                  <a:lnTo>
                    <a:pt x="6062980" y="5207"/>
                  </a:lnTo>
                  <a:lnTo>
                    <a:pt x="6066282" y="5841"/>
                  </a:lnTo>
                  <a:lnTo>
                    <a:pt x="6068821" y="6731"/>
                  </a:lnTo>
                  <a:lnTo>
                    <a:pt x="6071235" y="7493"/>
                  </a:lnTo>
                  <a:lnTo>
                    <a:pt x="6073013" y="8509"/>
                  </a:lnTo>
                  <a:lnTo>
                    <a:pt x="6073902" y="9778"/>
                  </a:lnTo>
                  <a:lnTo>
                    <a:pt x="6074918" y="10922"/>
                  </a:lnTo>
                  <a:lnTo>
                    <a:pt x="6075426" y="12446"/>
                  </a:lnTo>
                  <a:lnTo>
                    <a:pt x="6075426" y="14097"/>
                  </a:lnTo>
                  <a:lnTo>
                    <a:pt x="6075426" y="183134"/>
                  </a:lnTo>
                  <a:lnTo>
                    <a:pt x="6075426" y="188468"/>
                  </a:lnTo>
                  <a:lnTo>
                    <a:pt x="6075298" y="194056"/>
                  </a:lnTo>
                  <a:lnTo>
                    <a:pt x="6075171" y="199898"/>
                  </a:lnTo>
                  <a:lnTo>
                    <a:pt x="6075045" y="205866"/>
                  </a:lnTo>
                  <a:lnTo>
                    <a:pt x="6074791" y="211582"/>
                  </a:lnTo>
                  <a:lnTo>
                    <a:pt x="6074410" y="217170"/>
                  </a:lnTo>
                  <a:lnTo>
                    <a:pt x="6074918" y="217170"/>
                  </a:lnTo>
                  <a:lnTo>
                    <a:pt x="6077712" y="212216"/>
                  </a:lnTo>
                  <a:lnTo>
                    <a:pt x="6081268" y="206375"/>
                  </a:lnTo>
                  <a:lnTo>
                    <a:pt x="6085586" y="199389"/>
                  </a:lnTo>
                  <a:lnTo>
                    <a:pt x="6089777" y="192532"/>
                  </a:lnTo>
                  <a:lnTo>
                    <a:pt x="6094221" y="185800"/>
                  </a:lnTo>
                  <a:lnTo>
                    <a:pt x="6098794" y="179197"/>
                  </a:lnTo>
                  <a:lnTo>
                    <a:pt x="6209792" y="13843"/>
                  </a:lnTo>
                  <a:lnTo>
                    <a:pt x="6218809" y="6476"/>
                  </a:lnTo>
                  <a:lnTo>
                    <a:pt x="6220968" y="5587"/>
                  </a:lnTo>
                  <a:lnTo>
                    <a:pt x="6223762" y="5080"/>
                  </a:lnTo>
                  <a:lnTo>
                    <a:pt x="6227064" y="4699"/>
                  </a:lnTo>
                  <a:lnTo>
                    <a:pt x="6230366" y="4318"/>
                  </a:lnTo>
                  <a:lnTo>
                    <a:pt x="6234557" y="4190"/>
                  </a:lnTo>
                  <a:lnTo>
                    <a:pt x="6239637" y="4190"/>
                  </a:lnTo>
                  <a:lnTo>
                    <a:pt x="6245860" y="4190"/>
                  </a:lnTo>
                  <a:lnTo>
                    <a:pt x="6264020" y="6731"/>
                  </a:lnTo>
                  <a:lnTo>
                    <a:pt x="6266307" y="7493"/>
                  </a:lnTo>
                  <a:lnTo>
                    <a:pt x="6267958" y="8509"/>
                  </a:lnTo>
                  <a:lnTo>
                    <a:pt x="6268846" y="9778"/>
                  </a:lnTo>
                  <a:lnTo>
                    <a:pt x="6269736" y="10922"/>
                  </a:lnTo>
                  <a:lnTo>
                    <a:pt x="6270117" y="12446"/>
                  </a:lnTo>
                  <a:lnTo>
                    <a:pt x="6270117" y="14350"/>
                  </a:lnTo>
                  <a:lnTo>
                    <a:pt x="6270117" y="316230"/>
                  </a:lnTo>
                  <a:lnTo>
                    <a:pt x="6270117" y="317881"/>
                  </a:lnTo>
                  <a:lnTo>
                    <a:pt x="6269609" y="319405"/>
                  </a:lnTo>
                  <a:lnTo>
                    <a:pt x="6253226" y="325500"/>
                  </a:lnTo>
                  <a:lnTo>
                    <a:pt x="6249035" y="325882"/>
                  </a:lnTo>
                  <a:lnTo>
                    <a:pt x="6243828" y="326136"/>
                  </a:lnTo>
                  <a:lnTo>
                    <a:pt x="6237605" y="326136"/>
                  </a:lnTo>
                  <a:lnTo>
                    <a:pt x="6231382" y="326136"/>
                  </a:lnTo>
                  <a:lnTo>
                    <a:pt x="6226174" y="325882"/>
                  </a:lnTo>
                  <a:lnTo>
                    <a:pt x="6221984" y="325500"/>
                  </a:lnTo>
                  <a:lnTo>
                    <a:pt x="6217793" y="325120"/>
                  </a:lnTo>
                  <a:lnTo>
                    <a:pt x="6205601" y="317881"/>
                  </a:lnTo>
                  <a:lnTo>
                    <a:pt x="6205601" y="316230"/>
                  </a:lnTo>
                  <a:lnTo>
                    <a:pt x="6205601" y="148209"/>
                  </a:lnTo>
                  <a:lnTo>
                    <a:pt x="6205601" y="141732"/>
                  </a:lnTo>
                  <a:lnTo>
                    <a:pt x="6205601" y="135509"/>
                  </a:lnTo>
                  <a:lnTo>
                    <a:pt x="6205855" y="129286"/>
                  </a:lnTo>
                  <a:lnTo>
                    <a:pt x="6205982" y="123189"/>
                  </a:lnTo>
                  <a:lnTo>
                    <a:pt x="6206236" y="117728"/>
                  </a:lnTo>
                  <a:lnTo>
                    <a:pt x="6206617" y="112902"/>
                  </a:lnTo>
                  <a:lnTo>
                    <a:pt x="6206109" y="112902"/>
                  </a:lnTo>
                  <a:lnTo>
                    <a:pt x="6204712" y="115188"/>
                  </a:lnTo>
                  <a:lnTo>
                    <a:pt x="6203188" y="117856"/>
                  </a:lnTo>
                  <a:lnTo>
                    <a:pt x="6201410" y="120903"/>
                  </a:lnTo>
                  <a:lnTo>
                    <a:pt x="6199632" y="123951"/>
                  </a:lnTo>
                  <a:lnTo>
                    <a:pt x="6197599" y="127126"/>
                  </a:lnTo>
                  <a:lnTo>
                    <a:pt x="6195568" y="130556"/>
                  </a:lnTo>
                  <a:lnTo>
                    <a:pt x="6193536" y="133858"/>
                  </a:lnTo>
                  <a:lnTo>
                    <a:pt x="6191377" y="137413"/>
                  </a:lnTo>
                  <a:lnTo>
                    <a:pt x="6189091" y="140843"/>
                  </a:lnTo>
                  <a:lnTo>
                    <a:pt x="6186805" y="144399"/>
                  </a:lnTo>
                  <a:lnTo>
                    <a:pt x="6184519" y="147827"/>
                  </a:lnTo>
                  <a:lnTo>
                    <a:pt x="6182106" y="151130"/>
                  </a:lnTo>
                  <a:lnTo>
                    <a:pt x="6071235" y="316484"/>
                  </a:lnTo>
                  <a:lnTo>
                    <a:pt x="6061710" y="324231"/>
                  </a:lnTo>
                  <a:lnTo>
                    <a:pt x="6059551" y="324993"/>
                  </a:lnTo>
                  <a:lnTo>
                    <a:pt x="6056757" y="325500"/>
                  </a:lnTo>
                  <a:lnTo>
                    <a:pt x="6053582" y="325755"/>
                  </a:lnTo>
                  <a:lnTo>
                    <a:pt x="6050407" y="326009"/>
                  </a:lnTo>
                  <a:lnTo>
                    <a:pt x="6046216" y="326136"/>
                  </a:lnTo>
                  <a:lnTo>
                    <a:pt x="6041136" y="326136"/>
                  </a:lnTo>
                  <a:lnTo>
                    <a:pt x="6034786" y="326136"/>
                  </a:lnTo>
                  <a:lnTo>
                    <a:pt x="6029579" y="325882"/>
                  </a:lnTo>
                  <a:lnTo>
                    <a:pt x="6025642" y="325500"/>
                  </a:lnTo>
                  <a:lnTo>
                    <a:pt x="6021705" y="325120"/>
                  </a:lnTo>
                  <a:lnTo>
                    <a:pt x="6010656" y="317626"/>
                  </a:lnTo>
                  <a:lnTo>
                    <a:pt x="6010656" y="315722"/>
                  </a:lnTo>
                  <a:lnTo>
                    <a:pt x="6010656" y="14097"/>
                  </a:lnTo>
                  <a:lnTo>
                    <a:pt x="6010656" y="12446"/>
                  </a:lnTo>
                  <a:lnTo>
                    <a:pt x="6011164" y="10922"/>
                  </a:lnTo>
                  <a:lnTo>
                    <a:pt x="6012180" y="9778"/>
                  </a:lnTo>
                  <a:lnTo>
                    <a:pt x="6013322" y="8509"/>
                  </a:lnTo>
                  <a:lnTo>
                    <a:pt x="6015101" y="7493"/>
                  </a:lnTo>
                  <a:lnTo>
                    <a:pt x="6017641" y="6731"/>
                  </a:lnTo>
                  <a:lnTo>
                    <a:pt x="6020181" y="5841"/>
                  </a:lnTo>
                  <a:lnTo>
                    <a:pt x="6023483" y="5207"/>
                  </a:lnTo>
                  <a:lnTo>
                    <a:pt x="6027546" y="4825"/>
                  </a:lnTo>
                  <a:lnTo>
                    <a:pt x="6031738" y="4445"/>
                  </a:lnTo>
                  <a:lnTo>
                    <a:pt x="6036945" y="4190"/>
                  </a:lnTo>
                  <a:lnTo>
                    <a:pt x="6043168" y="4190"/>
                  </a:lnTo>
                  <a:close/>
                </a:path>
                <a:path w="6533515" h="330834">
                  <a:moveTo>
                    <a:pt x="5728843" y="4190"/>
                  </a:moveTo>
                  <a:lnTo>
                    <a:pt x="5735193" y="4190"/>
                  </a:lnTo>
                  <a:lnTo>
                    <a:pt x="5740527" y="4445"/>
                  </a:lnTo>
                  <a:lnTo>
                    <a:pt x="5759577" y="10160"/>
                  </a:lnTo>
                  <a:lnTo>
                    <a:pt x="5760593" y="11430"/>
                  </a:lnTo>
                  <a:lnTo>
                    <a:pt x="5761101" y="12953"/>
                  </a:lnTo>
                  <a:lnTo>
                    <a:pt x="5761101" y="14605"/>
                  </a:lnTo>
                  <a:lnTo>
                    <a:pt x="5761101" y="131699"/>
                  </a:lnTo>
                  <a:lnTo>
                    <a:pt x="5880354" y="131699"/>
                  </a:lnTo>
                  <a:lnTo>
                    <a:pt x="5880354" y="14605"/>
                  </a:lnTo>
                  <a:lnTo>
                    <a:pt x="5880354" y="12953"/>
                  </a:lnTo>
                  <a:lnTo>
                    <a:pt x="5880989" y="11430"/>
                  </a:lnTo>
                  <a:lnTo>
                    <a:pt x="5882005" y="10160"/>
                  </a:lnTo>
                  <a:lnTo>
                    <a:pt x="5883020" y="8762"/>
                  </a:lnTo>
                  <a:lnTo>
                    <a:pt x="5906516" y="4190"/>
                  </a:lnTo>
                  <a:lnTo>
                    <a:pt x="5912993" y="4190"/>
                  </a:lnTo>
                  <a:lnTo>
                    <a:pt x="5919216" y="4190"/>
                  </a:lnTo>
                  <a:lnTo>
                    <a:pt x="5943599" y="10160"/>
                  </a:lnTo>
                  <a:lnTo>
                    <a:pt x="5944743" y="11430"/>
                  </a:lnTo>
                  <a:lnTo>
                    <a:pt x="5945251" y="12953"/>
                  </a:lnTo>
                  <a:lnTo>
                    <a:pt x="5945251" y="14605"/>
                  </a:lnTo>
                  <a:lnTo>
                    <a:pt x="5945251" y="315722"/>
                  </a:lnTo>
                  <a:lnTo>
                    <a:pt x="5945251" y="317373"/>
                  </a:lnTo>
                  <a:lnTo>
                    <a:pt x="5944743" y="318897"/>
                  </a:lnTo>
                  <a:lnTo>
                    <a:pt x="5943599" y="320166"/>
                  </a:lnTo>
                  <a:lnTo>
                    <a:pt x="5942584" y="321563"/>
                  </a:lnTo>
                  <a:lnTo>
                    <a:pt x="5928487" y="325374"/>
                  </a:lnTo>
                  <a:lnTo>
                    <a:pt x="5924422" y="325882"/>
                  </a:lnTo>
                  <a:lnTo>
                    <a:pt x="5919216" y="326136"/>
                  </a:lnTo>
                  <a:lnTo>
                    <a:pt x="5912993" y="326136"/>
                  </a:lnTo>
                  <a:lnTo>
                    <a:pt x="5906516" y="326136"/>
                  </a:lnTo>
                  <a:lnTo>
                    <a:pt x="5901182" y="325882"/>
                  </a:lnTo>
                  <a:lnTo>
                    <a:pt x="5896991" y="325374"/>
                  </a:lnTo>
                  <a:lnTo>
                    <a:pt x="5892799" y="324865"/>
                  </a:lnTo>
                  <a:lnTo>
                    <a:pt x="5882005" y="320166"/>
                  </a:lnTo>
                  <a:lnTo>
                    <a:pt x="5880989" y="318897"/>
                  </a:lnTo>
                  <a:lnTo>
                    <a:pt x="5880354" y="317373"/>
                  </a:lnTo>
                  <a:lnTo>
                    <a:pt x="5880354" y="315722"/>
                  </a:lnTo>
                  <a:lnTo>
                    <a:pt x="5880354" y="186816"/>
                  </a:lnTo>
                  <a:lnTo>
                    <a:pt x="5761101" y="186816"/>
                  </a:lnTo>
                  <a:lnTo>
                    <a:pt x="5761101" y="315722"/>
                  </a:lnTo>
                  <a:lnTo>
                    <a:pt x="5761101" y="317373"/>
                  </a:lnTo>
                  <a:lnTo>
                    <a:pt x="5760593" y="318897"/>
                  </a:lnTo>
                  <a:lnTo>
                    <a:pt x="5759577" y="320166"/>
                  </a:lnTo>
                  <a:lnTo>
                    <a:pt x="5758688" y="321563"/>
                  </a:lnTo>
                  <a:lnTo>
                    <a:pt x="5744591" y="325374"/>
                  </a:lnTo>
                  <a:lnTo>
                    <a:pt x="5740527" y="325882"/>
                  </a:lnTo>
                  <a:lnTo>
                    <a:pt x="5735193" y="326136"/>
                  </a:lnTo>
                  <a:lnTo>
                    <a:pt x="5728843" y="326136"/>
                  </a:lnTo>
                  <a:lnTo>
                    <a:pt x="5722620" y="326136"/>
                  </a:lnTo>
                  <a:lnTo>
                    <a:pt x="5696331" y="317373"/>
                  </a:lnTo>
                  <a:lnTo>
                    <a:pt x="5696331" y="315722"/>
                  </a:lnTo>
                  <a:lnTo>
                    <a:pt x="5696331" y="14605"/>
                  </a:lnTo>
                  <a:lnTo>
                    <a:pt x="5696331" y="12953"/>
                  </a:lnTo>
                  <a:lnTo>
                    <a:pt x="5696839" y="11430"/>
                  </a:lnTo>
                  <a:lnTo>
                    <a:pt x="5722620" y="4190"/>
                  </a:lnTo>
                  <a:lnTo>
                    <a:pt x="5728843" y="4190"/>
                  </a:lnTo>
                  <a:close/>
                </a:path>
                <a:path w="6533515" h="330834">
                  <a:moveTo>
                    <a:pt x="5507101" y="4190"/>
                  </a:moveTo>
                  <a:lnTo>
                    <a:pt x="5516753" y="4190"/>
                  </a:lnTo>
                  <a:lnTo>
                    <a:pt x="5524499" y="4318"/>
                  </a:lnTo>
                  <a:lnTo>
                    <a:pt x="5530215" y="4572"/>
                  </a:lnTo>
                  <a:lnTo>
                    <a:pt x="5536057" y="4825"/>
                  </a:lnTo>
                  <a:lnTo>
                    <a:pt x="5540502" y="5334"/>
                  </a:lnTo>
                  <a:lnTo>
                    <a:pt x="5543677" y="6350"/>
                  </a:lnTo>
                  <a:lnTo>
                    <a:pt x="5546852" y="7238"/>
                  </a:lnTo>
                  <a:lnTo>
                    <a:pt x="5549138" y="8509"/>
                  </a:lnTo>
                  <a:lnTo>
                    <a:pt x="5550535" y="10413"/>
                  </a:lnTo>
                  <a:lnTo>
                    <a:pt x="5551932" y="12191"/>
                  </a:lnTo>
                  <a:lnTo>
                    <a:pt x="5553202" y="14605"/>
                  </a:lnTo>
                  <a:lnTo>
                    <a:pt x="5554218" y="17780"/>
                  </a:lnTo>
                  <a:lnTo>
                    <a:pt x="5652770" y="300482"/>
                  </a:lnTo>
                  <a:lnTo>
                    <a:pt x="5654674" y="306450"/>
                  </a:lnTo>
                  <a:lnTo>
                    <a:pt x="5655945" y="311150"/>
                  </a:lnTo>
                  <a:lnTo>
                    <a:pt x="5656453" y="314578"/>
                  </a:lnTo>
                  <a:lnTo>
                    <a:pt x="5656961" y="318008"/>
                  </a:lnTo>
                  <a:lnTo>
                    <a:pt x="5656326" y="320548"/>
                  </a:lnTo>
                  <a:lnTo>
                    <a:pt x="5654420" y="322325"/>
                  </a:lnTo>
                  <a:lnTo>
                    <a:pt x="5652643" y="323976"/>
                  </a:lnTo>
                  <a:lnTo>
                    <a:pt x="5649468" y="325120"/>
                  </a:lnTo>
                  <a:lnTo>
                    <a:pt x="5644895" y="325500"/>
                  </a:lnTo>
                  <a:lnTo>
                    <a:pt x="5640323" y="325882"/>
                  </a:lnTo>
                  <a:lnTo>
                    <a:pt x="5633973" y="326136"/>
                  </a:lnTo>
                  <a:lnTo>
                    <a:pt x="5625845" y="326136"/>
                  </a:lnTo>
                  <a:lnTo>
                    <a:pt x="5617464" y="326136"/>
                  </a:lnTo>
                  <a:lnTo>
                    <a:pt x="5595620" y="324231"/>
                  </a:lnTo>
                  <a:lnTo>
                    <a:pt x="5593080" y="323596"/>
                  </a:lnTo>
                  <a:lnTo>
                    <a:pt x="5566537" y="251968"/>
                  </a:lnTo>
                  <a:lnTo>
                    <a:pt x="5446648" y="251968"/>
                  </a:lnTo>
                  <a:lnTo>
                    <a:pt x="5426456" y="314325"/>
                  </a:lnTo>
                  <a:lnTo>
                    <a:pt x="5425820" y="316611"/>
                  </a:lnTo>
                  <a:lnTo>
                    <a:pt x="5424932" y="318515"/>
                  </a:lnTo>
                  <a:lnTo>
                    <a:pt x="5408548" y="325627"/>
                  </a:lnTo>
                  <a:lnTo>
                    <a:pt x="5404231" y="326009"/>
                  </a:lnTo>
                  <a:lnTo>
                    <a:pt x="5398516" y="326136"/>
                  </a:lnTo>
                  <a:lnTo>
                    <a:pt x="5391531" y="326136"/>
                  </a:lnTo>
                  <a:lnTo>
                    <a:pt x="5383911" y="326136"/>
                  </a:lnTo>
                  <a:lnTo>
                    <a:pt x="5377942" y="325882"/>
                  </a:lnTo>
                  <a:lnTo>
                    <a:pt x="5373751" y="325374"/>
                  </a:lnTo>
                  <a:lnTo>
                    <a:pt x="5369433" y="324865"/>
                  </a:lnTo>
                  <a:lnTo>
                    <a:pt x="5366512" y="323723"/>
                  </a:lnTo>
                  <a:lnTo>
                    <a:pt x="5364861" y="321818"/>
                  </a:lnTo>
                  <a:lnTo>
                    <a:pt x="5363210" y="319913"/>
                  </a:lnTo>
                  <a:lnTo>
                    <a:pt x="5362574" y="317246"/>
                  </a:lnTo>
                  <a:lnTo>
                    <a:pt x="5363083" y="313816"/>
                  </a:lnTo>
                  <a:lnTo>
                    <a:pt x="5363591" y="310388"/>
                  </a:lnTo>
                  <a:lnTo>
                    <a:pt x="5465191" y="17018"/>
                  </a:lnTo>
                  <a:lnTo>
                    <a:pt x="5468620" y="10287"/>
                  </a:lnTo>
                  <a:lnTo>
                    <a:pt x="5469890" y="8509"/>
                  </a:lnTo>
                  <a:lnTo>
                    <a:pt x="5472048" y="7238"/>
                  </a:lnTo>
                  <a:lnTo>
                    <a:pt x="5474970" y="6350"/>
                  </a:lnTo>
                  <a:lnTo>
                    <a:pt x="5477764" y="5334"/>
                  </a:lnTo>
                  <a:lnTo>
                    <a:pt x="5481828" y="4825"/>
                  </a:lnTo>
                  <a:lnTo>
                    <a:pt x="5486908" y="4572"/>
                  </a:lnTo>
                  <a:lnTo>
                    <a:pt x="5491988" y="4318"/>
                  </a:lnTo>
                  <a:lnTo>
                    <a:pt x="5498719" y="4190"/>
                  </a:lnTo>
                  <a:lnTo>
                    <a:pt x="5507101" y="4190"/>
                  </a:lnTo>
                  <a:close/>
                </a:path>
                <a:path w="6533515" h="330834">
                  <a:moveTo>
                    <a:pt x="4335526" y="4190"/>
                  </a:moveTo>
                  <a:lnTo>
                    <a:pt x="4345178" y="4190"/>
                  </a:lnTo>
                  <a:lnTo>
                    <a:pt x="4352924" y="4318"/>
                  </a:lnTo>
                  <a:lnTo>
                    <a:pt x="4358640" y="4572"/>
                  </a:lnTo>
                  <a:lnTo>
                    <a:pt x="4364482" y="4825"/>
                  </a:lnTo>
                  <a:lnTo>
                    <a:pt x="4368927" y="5334"/>
                  </a:lnTo>
                  <a:lnTo>
                    <a:pt x="4372102" y="6350"/>
                  </a:lnTo>
                  <a:lnTo>
                    <a:pt x="4375277" y="7238"/>
                  </a:lnTo>
                  <a:lnTo>
                    <a:pt x="4377563" y="8509"/>
                  </a:lnTo>
                  <a:lnTo>
                    <a:pt x="4378960" y="10413"/>
                  </a:lnTo>
                  <a:lnTo>
                    <a:pt x="4380357" y="12191"/>
                  </a:lnTo>
                  <a:lnTo>
                    <a:pt x="4381627" y="14605"/>
                  </a:lnTo>
                  <a:lnTo>
                    <a:pt x="4382643" y="17780"/>
                  </a:lnTo>
                  <a:lnTo>
                    <a:pt x="4481195" y="300482"/>
                  </a:lnTo>
                  <a:lnTo>
                    <a:pt x="4483099" y="306450"/>
                  </a:lnTo>
                  <a:lnTo>
                    <a:pt x="4484370" y="311150"/>
                  </a:lnTo>
                  <a:lnTo>
                    <a:pt x="4484878" y="314578"/>
                  </a:lnTo>
                  <a:lnTo>
                    <a:pt x="4485386" y="318008"/>
                  </a:lnTo>
                  <a:lnTo>
                    <a:pt x="4484751" y="320548"/>
                  </a:lnTo>
                  <a:lnTo>
                    <a:pt x="4482845" y="322325"/>
                  </a:lnTo>
                  <a:lnTo>
                    <a:pt x="4481068" y="323976"/>
                  </a:lnTo>
                  <a:lnTo>
                    <a:pt x="4477893" y="325120"/>
                  </a:lnTo>
                  <a:lnTo>
                    <a:pt x="4473320" y="325500"/>
                  </a:lnTo>
                  <a:lnTo>
                    <a:pt x="4468748" y="325882"/>
                  </a:lnTo>
                  <a:lnTo>
                    <a:pt x="4462398" y="326136"/>
                  </a:lnTo>
                  <a:lnTo>
                    <a:pt x="4454270" y="326136"/>
                  </a:lnTo>
                  <a:lnTo>
                    <a:pt x="4445889" y="326136"/>
                  </a:lnTo>
                  <a:lnTo>
                    <a:pt x="4424045" y="324231"/>
                  </a:lnTo>
                  <a:lnTo>
                    <a:pt x="4421505" y="323596"/>
                  </a:lnTo>
                  <a:lnTo>
                    <a:pt x="4394962" y="251968"/>
                  </a:lnTo>
                  <a:lnTo>
                    <a:pt x="4275073" y="251968"/>
                  </a:lnTo>
                  <a:lnTo>
                    <a:pt x="4254881" y="314325"/>
                  </a:lnTo>
                  <a:lnTo>
                    <a:pt x="4254245" y="316611"/>
                  </a:lnTo>
                  <a:lnTo>
                    <a:pt x="4253357" y="318515"/>
                  </a:lnTo>
                  <a:lnTo>
                    <a:pt x="4236973" y="325627"/>
                  </a:lnTo>
                  <a:lnTo>
                    <a:pt x="4232656" y="326009"/>
                  </a:lnTo>
                  <a:lnTo>
                    <a:pt x="4226941" y="326136"/>
                  </a:lnTo>
                  <a:lnTo>
                    <a:pt x="4219956" y="326136"/>
                  </a:lnTo>
                  <a:lnTo>
                    <a:pt x="4212336" y="326136"/>
                  </a:lnTo>
                  <a:lnTo>
                    <a:pt x="4206367" y="325882"/>
                  </a:lnTo>
                  <a:lnTo>
                    <a:pt x="4202176" y="325374"/>
                  </a:lnTo>
                  <a:lnTo>
                    <a:pt x="4197858" y="324865"/>
                  </a:lnTo>
                  <a:lnTo>
                    <a:pt x="4194937" y="323723"/>
                  </a:lnTo>
                  <a:lnTo>
                    <a:pt x="4193286" y="321818"/>
                  </a:lnTo>
                  <a:lnTo>
                    <a:pt x="4191635" y="319913"/>
                  </a:lnTo>
                  <a:lnTo>
                    <a:pt x="4190999" y="317246"/>
                  </a:lnTo>
                  <a:lnTo>
                    <a:pt x="4191508" y="313816"/>
                  </a:lnTo>
                  <a:lnTo>
                    <a:pt x="4192016" y="310388"/>
                  </a:lnTo>
                  <a:lnTo>
                    <a:pt x="4293616" y="17018"/>
                  </a:lnTo>
                  <a:lnTo>
                    <a:pt x="4297045" y="10287"/>
                  </a:lnTo>
                  <a:lnTo>
                    <a:pt x="4298315" y="8509"/>
                  </a:lnTo>
                  <a:lnTo>
                    <a:pt x="4300473" y="7238"/>
                  </a:lnTo>
                  <a:lnTo>
                    <a:pt x="4303395" y="6350"/>
                  </a:lnTo>
                  <a:lnTo>
                    <a:pt x="4306189" y="5334"/>
                  </a:lnTo>
                  <a:lnTo>
                    <a:pt x="4310253" y="4825"/>
                  </a:lnTo>
                  <a:lnTo>
                    <a:pt x="4315333" y="4572"/>
                  </a:lnTo>
                  <a:lnTo>
                    <a:pt x="4320413" y="4318"/>
                  </a:lnTo>
                  <a:lnTo>
                    <a:pt x="4327144" y="4190"/>
                  </a:lnTo>
                  <a:lnTo>
                    <a:pt x="4335526" y="4190"/>
                  </a:lnTo>
                  <a:close/>
                </a:path>
                <a:path w="6533515" h="330834">
                  <a:moveTo>
                    <a:pt x="2395092" y="4190"/>
                  </a:moveTo>
                  <a:lnTo>
                    <a:pt x="2401442" y="4190"/>
                  </a:lnTo>
                  <a:lnTo>
                    <a:pt x="2406777" y="4445"/>
                  </a:lnTo>
                  <a:lnTo>
                    <a:pt x="2410841" y="4825"/>
                  </a:lnTo>
                  <a:lnTo>
                    <a:pt x="2414904" y="5207"/>
                  </a:lnTo>
                  <a:lnTo>
                    <a:pt x="2418207" y="5841"/>
                  </a:lnTo>
                  <a:lnTo>
                    <a:pt x="2420747" y="6731"/>
                  </a:lnTo>
                  <a:lnTo>
                    <a:pt x="2423160" y="7493"/>
                  </a:lnTo>
                  <a:lnTo>
                    <a:pt x="2424938" y="8509"/>
                  </a:lnTo>
                  <a:lnTo>
                    <a:pt x="2425827" y="9778"/>
                  </a:lnTo>
                  <a:lnTo>
                    <a:pt x="2426842" y="10922"/>
                  </a:lnTo>
                  <a:lnTo>
                    <a:pt x="2427351" y="12446"/>
                  </a:lnTo>
                  <a:lnTo>
                    <a:pt x="2427351" y="14350"/>
                  </a:lnTo>
                  <a:lnTo>
                    <a:pt x="2427351" y="134112"/>
                  </a:lnTo>
                  <a:lnTo>
                    <a:pt x="2441955" y="134112"/>
                  </a:lnTo>
                  <a:lnTo>
                    <a:pt x="2449322" y="134112"/>
                  </a:lnTo>
                  <a:lnTo>
                    <a:pt x="2455799" y="133096"/>
                  </a:lnTo>
                  <a:lnTo>
                    <a:pt x="2461387" y="131190"/>
                  </a:lnTo>
                  <a:lnTo>
                    <a:pt x="2466975" y="129159"/>
                  </a:lnTo>
                  <a:lnTo>
                    <a:pt x="2472054" y="126111"/>
                  </a:lnTo>
                  <a:lnTo>
                    <a:pt x="2476500" y="121793"/>
                  </a:lnTo>
                  <a:lnTo>
                    <a:pt x="2481072" y="117475"/>
                  </a:lnTo>
                  <a:lnTo>
                    <a:pt x="2499614" y="79883"/>
                  </a:lnTo>
                  <a:lnTo>
                    <a:pt x="2521077" y="16256"/>
                  </a:lnTo>
                  <a:lnTo>
                    <a:pt x="2521839" y="13970"/>
                  </a:lnTo>
                  <a:lnTo>
                    <a:pt x="2522854" y="12064"/>
                  </a:lnTo>
                  <a:lnTo>
                    <a:pt x="2523998" y="10540"/>
                  </a:lnTo>
                  <a:lnTo>
                    <a:pt x="2525141" y="8889"/>
                  </a:lnTo>
                  <a:lnTo>
                    <a:pt x="2526918" y="7747"/>
                  </a:lnTo>
                  <a:lnTo>
                    <a:pt x="2549398" y="4190"/>
                  </a:lnTo>
                  <a:lnTo>
                    <a:pt x="2556510" y="4190"/>
                  </a:lnTo>
                  <a:lnTo>
                    <a:pt x="2562860" y="4190"/>
                  </a:lnTo>
                  <a:lnTo>
                    <a:pt x="2582291" y="6603"/>
                  </a:lnTo>
                  <a:lnTo>
                    <a:pt x="2584704" y="7238"/>
                  </a:lnTo>
                  <a:lnTo>
                    <a:pt x="2586228" y="8255"/>
                  </a:lnTo>
                  <a:lnTo>
                    <a:pt x="2587116" y="9525"/>
                  </a:lnTo>
                  <a:lnTo>
                    <a:pt x="2587879" y="10795"/>
                  </a:lnTo>
                  <a:lnTo>
                    <a:pt x="2588260" y="12319"/>
                  </a:lnTo>
                  <a:lnTo>
                    <a:pt x="2588260" y="14097"/>
                  </a:lnTo>
                  <a:lnTo>
                    <a:pt x="2588260" y="16256"/>
                  </a:lnTo>
                  <a:lnTo>
                    <a:pt x="2561971" y="90932"/>
                  </a:lnTo>
                  <a:lnTo>
                    <a:pt x="2542032" y="131572"/>
                  </a:lnTo>
                  <a:lnTo>
                    <a:pt x="2523871" y="149351"/>
                  </a:lnTo>
                  <a:lnTo>
                    <a:pt x="2519045" y="152653"/>
                  </a:lnTo>
                  <a:lnTo>
                    <a:pt x="2513584" y="155448"/>
                  </a:lnTo>
                  <a:lnTo>
                    <a:pt x="2507741" y="157480"/>
                  </a:lnTo>
                  <a:lnTo>
                    <a:pt x="2507741" y="157734"/>
                  </a:lnTo>
                  <a:lnTo>
                    <a:pt x="2514218" y="160527"/>
                  </a:lnTo>
                  <a:lnTo>
                    <a:pt x="2520188" y="163702"/>
                  </a:lnTo>
                  <a:lnTo>
                    <a:pt x="2525522" y="167259"/>
                  </a:lnTo>
                  <a:lnTo>
                    <a:pt x="2530983" y="170814"/>
                  </a:lnTo>
                  <a:lnTo>
                    <a:pt x="2535936" y="175260"/>
                  </a:lnTo>
                  <a:lnTo>
                    <a:pt x="2540635" y="180721"/>
                  </a:lnTo>
                  <a:lnTo>
                    <a:pt x="2545334" y="186182"/>
                  </a:lnTo>
                  <a:lnTo>
                    <a:pt x="2563794" y="221430"/>
                  </a:lnTo>
                  <a:lnTo>
                    <a:pt x="2567051" y="229743"/>
                  </a:lnTo>
                  <a:lnTo>
                    <a:pt x="2593213" y="295783"/>
                  </a:lnTo>
                  <a:lnTo>
                    <a:pt x="2598674" y="314325"/>
                  </a:lnTo>
                  <a:lnTo>
                    <a:pt x="2598674" y="315975"/>
                  </a:lnTo>
                  <a:lnTo>
                    <a:pt x="2598674" y="317881"/>
                  </a:lnTo>
                  <a:lnTo>
                    <a:pt x="2598166" y="319405"/>
                  </a:lnTo>
                  <a:lnTo>
                    <a:pt x="2597150" y="320548"/>
                  </a:lnTo>
                  <a:lnTo>
                    <a:pt x="2596261" y="321818"/>
                  </a:lnTo>
                  <a:lnTo>
                    <a:pt x="2581655" y="325500"/>
                  </a:lnTo>
                  <a:lnTo>
                    <a:pt x="2577338" y="325882"/>
                  </a:lnTo>
                  <a:lnTo>
                    <a:pt x="2571877" y="326136"/>
                  </a:lnTo>
                  <a:lnTo>
                    <a:pt x="2565146" y="326136"/>
                  </a:lnTo>
                  <a:lnTo>
                    <a:pt x="2558034" y="326136"/>
                  </a:lnTo>
                  <a:lnTo>
                    <a:pt x="2552318" y="325882"/>
                  </a:lnTo>
                  <a:lnTo>
                    <a:pt x="2548001" y="325500"/>
                  </a:lnTo>
                  <a:lnTo>
                    <a:pt x="2543683" y="325120"/>
                  </a:lnTo>
                  <a:lnTo>
                    <a:pt x="2531617" y="319786"/>
                  </a:lnTo>
                  <a:lnTo>
                    <a:pt x="2530348" y="318262"/>
                  </a:lnTo>
                  <a:lnTo>
                    <a:pt x="2529332" y="316357"/>
                  </a:lnTo>
                  <a:lnTo>
                    <a:pt x="2528697" y="314071"/>
                  </a:lnTo>
                  <a:lnTo>
                    <a:pt x="2503042" y="243077"/>
                  </a:lnTo>
                  <a:lnTo>
                    <a:pt x="2483358" y="204343"/>
                  </a:lnTo>
                  <a:lnTo>
                    <a:pt x="2449449" y="188087"/>
                  </a:lnTo>
                  <a:lnTo>
                    <a:pt x="2441955" y="188087"/>
                  </a:lnTo>
                  <a:lnTo>
                    <a:pt x="2427351" y="188087"/>
                  </a:lnTo>
                  <a:lnTo>
                    <a:pt x="2427351" y="315722"/>
                  </a:lnTo>
                  <a:lnTo>
                    <a:pt x="2427351" y="317626"/>
                  </a:lnTo>
                  <a:lnTo>
                    <a:pt x="2426842" y="319150"/>
                  </a:lnTo>
                  <a:lnTo>
                    <a:pt x="2425827" y="320294"/>
                  </a:lnTo>
                  <a:lnTo>
                    <a:pt x="2424938" y="321563"/>
                  </a:lnTo>
                  <a:lnTo>
                    <a:pt x="2423160" y="322580"/>
                  </a:lnTo>
                  <a:lnTo>
                    <a:pt x="2420747" y="323596"/>
                  </a:lnTo>
                  <a:lnTo>
                    <a:pt x="2418207" y="324485"/>
                  </a:lnTo>
                  <a:lnTo>
                    <a:pt x="2414904" y="325120"/>
                  </a:lnTo>
                  <a:lnTo>
                    <a:pt x="2410841" y="325500"/>
                  </a:lnTo>
                  <a:lnTo>
                    <a:pt x="2406777" y="325882"/>
                  </a:lnTo>
                  <a:lnTo>
                    <a:pt x="2401442" y="326136"/>
                  </a:lnTo>
                  <a:lnTo>
                    <a:pt x="2395092" y="326136"/>
                  </a:lnTo>
                  <a:lnTo>
                    <a:pt x="2388870" y="326136"/>
                  </a:lnTo>
                  <a:lnTo>
                    <a:pt x="2383536" y="325882"/>
                  </a:lnTo>
                  <a:lnTo>
                    <a:pt x="2379345" y="325500"/>
                  </a:lnTo>
                  <a:lnTo>
                    <a:pt x="2375154" y="325120"/>
                  </a:lnTo>
                  <a:lnTo>
                    <a:pt x="2362580" y="317626"/>
                  </a:lnTo>
                  <a:lnTo>
                    <a:pt x="2362580" y="315722"/>
                  </a:lnTo>
                  <a:lnTo>
                    <a:pt x="2362580" y="14350"/>
                  </a:lnTo>
                  <a:lnTo>
                    <a:pt x="2362580" y="12446"/>
                  </a:lnTo>
                  <a:lnTo>
                    <a:pt x="2363089" y="10922"/>
                  </a:lnTo>
                  <a:lnTo>
                    <a:pt x="2364104" y="9778"/>
                  </a:lnTo>
                  <a:lnTo>
                    <a:pt x="2365248" y="8509"/>
                  </a:lnTo>
                  <a:lnTo>
                    <a:pt x="2366899" y="7493"/>
                  </a:lnTo>
                  <a:lnTo>
                    <a:pt x="2369439" y="6731"/>
                  </a:lnTo>
                  <a:lnTo>
                    <a:pt x="2371852" y="5841"/>
                  </a:lnTo>
                  <a:lnTo>
                    <a:pt x="2375154" y="5207"/>
                  </a:lnTo>
                  <a:lnTo>
                    <a:pt x="2379345" y="4825"/>
                  </a:lnTo>
                  <a:lnTo>
                    <a:pt x="2383536" y="4445"/>
                  </a:lnTo>
                  <a:lnTo>
                    <a:pt x="2388870" y="4190"/>
                  </a:lnTo>
                  <a:lnTo>
                    <a:pt x="2395092" y="4190"/>
                  </a:lnTo>
                  <a:close/>
                </a:path>
                <a:path w="6533515" h="330834">
                  <a:moveTo>
                    <a:pt x="1771014" y="4190"/>
                  </a:moveTo>
                  <a:lnTo>
                    <a:pt x="1778762" y="4190"/>
                  </a:lnTo>
                  <a:lnTo>
                    <a:pt x="1784858" y="4318"/>
                  </a:lnTo>
                  <a:lnTo>
                    <a:pt x="1789429" y="4699"/>
                  </a:lnTo>
                  <a:lnTo>
                    <a:pt x="1794128" y="5080"/>
                  </a:lnTo>
                  <a:lnTo>
                    <a:pt x="1856232" y="116077"/>
                  </a:lnTo>
                  <a:lnTo>
                    <a:pt x="1859899" y="123866"/>
                  </a:lnTo>
                  <a:lnTo>
                    <a:pt x="1876885" y="162575"/>
                  </a:lnTo>
                  <a:lnTo>
                    <a:pt x="1883155" y="178181"/>
                  </a:lnTo>
                  <a:lnTo>
                    <a:pt x="1883917" y="178181"/>
                  </a:lnTo>
                  <a:lnTo>
                    <a:pt x="1897165" y="138142"/>
                  </a:lnTo>
                  <a:lnTo>
                    <a:pt x="1906524" y="113157"/>
                  </a:lnTo>
                  <a:lnTo>
                    <a:pt x="1943227" y="15112"/>
                  </a:lnTo>
                  <a:lnTo>
                    <a:pt x="1944115" y="12700"/>
                  </a:lnTo>
                  <a:lnTo>
                    <a:pt x="1945132" y="10922"/>
                  </a:lnTo>
                  <a:lnTo>
                    <a:pt x="1946528" y="9525"/>
                  </a:lnTo>
                  <a:lnTo>
                    <a:pt x="1947799" y="8127"/>
                  </a:lnTo>
                  <a:lnTo>
                    <a:pt x="1949830" y="6985"/>
                  </a:lnTo>
                  <a:lnTo>
                    <a:pt x="1952371" y="6223"/>
                  </a:lnTo>
                  <a:lnTo>
                    <a:pt x="1955038" y="5334"/>
                  </a:lnTo>
                  <a:lnTo>
                    <a:pt x="1958593" y="4825"/>
                  </a:lnTo>
                  <a:lnTo>
                    <a:pt x="1963292" y="4572"/>
                  </a:lnTo>
                  <a:lnTo>
                    <a:pt x="1967864" y="4318"/>
                  </a:lnTo>
                  <a:lnTo>
                    <a:pt x="1973834" y="4190"/>
                  </a:lnTo>
                  <a:lnTo>
                    <a:pt x="1981200" y="4190"/>
                  </a:lnTo>
                  <a:lnTo>
                    <a:pt x="1988820" y="4190"/>
                  </a:lnTo>
                  <a:lnTo>
                    <a:pt x="2011679" y="11049"/>
                  </a:lnTo>
                  <a:lnTo>
                    <a:pt x="2011552" y="13588"/>
                  </a:lnTo>
                  <a:lnTo>
                    <a:pt x="1923541" y="236600"/>
                  </a:lnTo>
                  <a:lnTo>
                    <a:pt x="1907468" y="272623"/>
                  </a:lnTo>
                  <a:lnTo>
                    <a:pt x="1885686" y="305054"/>
                  </a:lnTo>
                  <a:lnTo>
                    <a:pt x="1846363" y="327060"/>
                  </a:lnTo>
                  <a:lnTo>
                    <a:pt x="1821307" y="329311"/>
                  </a:lnTo>
                  <a:lnTo>
                    <a:pt x="1816862" y="329311"/>
                  </a:lnTo>
                  <a:lnTo>
                    <a:pt x="1812416" y="329057"/>
                  </a:lnTo>
                  <a:lnTo>
                    <a:pt x="1808226" y="328422"/>
                  </a:lnTo>
                  <a:lnTo>
                    <a:pt x="1803908" y="327913"/>
                  </a:lnTo>
                  <a:lnTo>
                    <a:pt x="1799971" y="327151"/>
                  </a:lnTo>
                  <a:lnTo>
                    <a:pt x="1796161" y="326136"/>
                  </a:lnTo>
                  <a:lnTo>
                    <a:pt x="1792351" y="325120"/>
                  </a:lnTo>
                  <a:lnTo>
                    <a:pt x="1780159" y="319024"/>
                  </a:lnTo>
                  <a:lnTo>
                    <a:pt x="1778762" y="317881"/>
                  </a:lnTo>
                  <a:lnTo>
                    <a:pt x="1777746" y="316611"/>
                  </a:lnTo>
                  <a:lnTo>
                    <a:pt x="1776984" y="315213"/>
                  </a:lnTo>
                  <a:lnTo>
                    <a:pt x="1776222" y="313816"/>
                  </a:lnTo>
                  <a:lnTo>
                    <a:pt x="1774063" y="300863"/>
                  </a:lnTo>
                  <a:lnTo>
                    <a:pt x="1773809" y="297307"/>
                  </a:lnTo>
                  <a:lnTo>
                    <a:pt x="1773682" y="292988"/>
                  </a:lnTo>
                  <a:lnTo>
                    <a:pt x="1773682" y="287655"/>
                  </a:lnTo>
                  <a:lnTo>
                    <a:pt x="1773682" y="278130"/>
                  </a:lnTo>
                  <a:lnTo>
                    <a:pt x="1774443" y="271399"/>
                  </a:lnTo>
                  <a:lnTo>
                    <a:pt x="1775840" y="267335"/>
                  </a:lnTo>
                  <a:lnTo>
                    <a:pt x="1777238" y="263271"/>
                  </a:lnTo>
                  <a:lnTo>
                    <a:pt x="1779397" y="261238"/>
                  </a:lnTo>
                  <a:lnTo>
                    <a:pt x="1782317" y="261238"/>
                  </a:lnTo>
                  <a:lnTo>
                    <a:pt x="1783841" y="261238"/>
                  </a:lnTo>
                  <a:lnTo>
                    <a:pt x="1785492" y="261874"/>
                  </a:lnTo>
                  <a:lnTo>
                    <a:pt x="1787271" y="263016"/>
                  </a:lnTo>
                  <a:lnTo>
                    <a:pt x="1789049" y="264160"/>
                  </a:lnTo>
                  <a:lnTo>
                    <a:pt x="1791208" y="265430"/>
                  </a:lnTo>
                  <a:lnTo>
                    <a:pt x="1793748" y="266700"/>
                  </a:lnTo>
                  <a:lnTo>
                    <a:pt x="1796288" y="268097"/>
                  </a:lnTo>
                  <a:lnTo>
                    <a:pt x="1799336" y="269239"/>
                  </a:lnTo>
                  <a:lnTo>
                    <a:pt x="1802638" y="270256"/>
                  </a:lnTo>
                  <a:lnTo>
                    <a:pt x="1806066" y="271399"/>
                  </a:lnTo>
                  <a:lnTo>
                    <a:pt x="1810003" y="271907"/>
                  </a:lnTo>
                  <a:lnTo>
                    <a:pt x="1814576" y="271907"/>
                  </a:lnTo>
                  <a:lnTo>
                    <a:pt x="1818004" y="271907"/>
                  </a:lnTo>
                  <a:lnTo>
                    <a:pt x="1821307" y="271525"/>
                  </a:lnTo>
                  <a:lnTo>
                    <a:pt x="1824227" y="270763"/>
                  </a:lnTo>
                  <a:lnTo>
                    <a:pt x="1827149" y="270001"/>
                  </a:lnTo>
                  <a:lnTo>
                    <a:pt x="1829942" y="268605"/>
                  </a:lnTo>
                  <a:lnTo>
                    <a:pt x="1832610" y="266446"/>
                  </a:lnTo>
                  <a:lnTo>
                    <a:pt x="1835277" y="264287"/>
                  </a:lnTo>
                  <a:lnTo>
                    <a:pt x="1837816" y="261365"/>
                  </a:lnTo>
                  <a:lnTo>
                    <a:pt x="1840484" y="257428"/>
                  </a:lnTo>
                  <a:lnTo>
                    <a:pt x="1843151" y="253619"/>
                  </a:lnTo>
                  <a:lnTo>
                    <a:pt x="1845945" y="248538"/>
                  </a:lnTo>
                  <a:lnTo>
                    <a:pt x="1848865" y="242315"/>
                  </a:lnTo>
                  <a:lnTo>
                    <a:pt x="1743837" y="28575"/>
                  </a:lnTo>
                  <a:lnTo>
                    <a:pt x="1741551" y="23495"/>
                  </a:lnTo>
                  <a:lnTo>
                    <a:pt x="1740153" y="19303"/>
                  </a:lnTo>
                  <a:lnTo>
                    <a:pt x="1739773" y="16128"/>
                  </a:lnTo>
                  <a:lnTo>
                    <a:pt x="1739391" y="12953"/>
                  </a:lnTo>
                  <a:lnTo>
                    <a:pt x="1740153" y="10413"/>
                  </a:lnTo>
                  <a:lnTo>
                    <a:pt x="1742186" y="8636"/>
                  </a:lnTo>
                  <a:lnTo>
                    <a:pt x="1744090" y="6858"/>
                  </a:lnTo>
                  <a:lnTo>
                    <a:pt x="1747392" y="5587"/>
                  </a:lnTo>
                  <a:lnTo>
                    <a:pt x="1752091" y="5080"/>
                  </a:lnTo>
                  <a:lnTo>
                    <a:pt x="1756790" y="4445"/>
                  </a:lnTo>
                  <a:lnTo>
                    <a:pt x="1763140" y="4190"/>
                  </a:lnTo>
                  <a:lnTo>
                    <a:pt x="1771014" y="4190"/>
                  </a:lnTo>
                  <a:close/>
                </a:path>
                <a:path w="6533515" h="330834">
                  <a:moveTo>
                    <a:pt x="1242822" y="4190"/>
                  </a:moveTo>
                  <a:lnTo>
                    <a:pt x="1250568" y="4190"/>
                  </a:lnTo>
                  <a:lnTo>
                    <a:pt x="1256664" y="4318"/>
                  </a:lnTo>
                  <a:lnTo>
                    <a:pt x="1261237" y="4699"/>
                  </a:lnTo>
                  <a:lnTo>
                    <a:pt x="1265682" y="5080"/>
                  </a:lnTo>
                  <a:lnTo>
                    <a:pt x="1269364" y="5587"/>
                  </a:lnTo>
                  <a:lnTo>
                    <a:pt x="1271904" y="6350"/>
                  </a:lnTo>
                  <a:lnTo>
                    <a:pt x="1274572" y="6985"/>
                  </a:lnTo>
                  <a:lnTo>
                    <a:pt x="1276477" y="8127"/>
                  </a:lnTo>
                  <a:lnTo>
                    <a:pt x="1277492" y="9398"/>
                  </a:lnTo>
                  <a:lnTo>
                    <a:pt x="1278509" y="10668"/>
                  </a:lnTo>
                  <a:lnTo>
                    <a:pt x="1279525" y="12319"/>
                  </a:lnTo>
                  <a:lnTo>
                    <a:pt x="1280540" y="14350"/>
                  </a:lnTo>
                  <a:lnTo>
                    <a:pt x="1336548" y="119761"/>
                  </a:lnTo>
                  <a:lnTo>
                    <a:pt x="1391030" y="14350"/>
                  </a:lnTo>
                  <a:lnTo>
                    <a:pt x="1391920" y="12319"/>
                  </a:lnTo>
                  <a:lnTo>
                    <a:pt x="1393063" y="10668"/>
                  </a:lnTo>
                  <a:lnTo>
                    <a:pt x="1394078" y="9398"/>
                  </a:lnTo>
                  <a:lnTo>
                    <a:pt x="1395095" y="8127"/>
                  </a:lnTo>
                  <a:lnTo>
                    <a:pt x="1396873" y="6985"/>
                  </a:lnTo>
                  <a:lnTo>
                    <a:pt x="1399286" y="6350"/>
                  </a:lnTo>
                  <a:lnTo>
                    <a:pt x="1401572" y="5587"/>
                  </a:lnTo>
                  <a:lnTo>
                    <a:pt x="1404874" y="5080"/>
                  </a:lnTo>
                  <a:lnTo>
                    <a:pt x="1409064" y="4699"/>
                  </a:lnTo>
                  <a:lnTo>
                    <a:pt x="1413255" y="4318"/>
                  </a:lnTo>
                  <a:lnTo>
                    <a:pt x="1419098" y="4190"/>
                  </a:lnTo>
                  <a:lnTo>
                    <a:pt x="1426464" y="4190"/>
                  </a:lnTo>
                  <a:lnTo>
                    <a:pt x="1434718" y="4190"/>
                  </a:lnTo>
                  <a:lnTo>
                    <a:pt x="1458087" y="12573"/>
                  </a:lnTo>
                  <a:lnTo>
                    <a:pt x="1457198" y="16001"/>
                  </a:lnTo>
                  <a:lnTo>
                    <a:pt x="1456309" y="19431"/>
                  </a:lnTo>
                  <a:lnTo>
                    <a:pt x="1454403" y="24130"/>
                  </a:lnTo>
                  <a:lnTo>
                    <a:pt x="1451610" y="30099"/>
                  </a:lnTo>
                  <a:lnTo>
                    <a:pt x="1380616" y="160274"/>
                  </a:lnTo>
                  <a:lnTo>
                    <a:pt x="1456309" y="300227"/>
                  </a:lnTo>
                  <a:lnTo>
                    <a:pt x="1459229" y="305943"/>
                  </a:lnTo>
                  <a:lnTo>
                    <a:pt x="1461262" y="310641"/>
                  </a:lnTo>
                  <a:lnTo>
                    <a:pt x="1462151" y="314071"/>
                  </a:lnTo>
                  <a:lnTo>
                    <a:pt x="1463039" y="317500"/>
                  </a:lnTo>
                  <a:lnTo>
                    <a:pt x="1462532" y="320166"/>
                  </a:lnTo>
                  <a:lnTo>
                    <a:pt x="1460500" y="321945"/>
                  </a:lnTo>
                  <a:lnTo>
                    <a:pt x="1458595" y="323723"/>
                  </a:lnTo>
                  <a:lnTo>
                    <a:pt x="1454912" y="324865"/>
                  </a:lnTo>
                  <a:lnTo>
                    <a:pt x="1449832" y="325374"/>
                  </a:lnTo>
                  <a:lnTo>
                    <a:pt x="1444625" y="325882"/>
                  </a:lnTo>
                  <a:lnTo>
                    <a:pt x="1437386" y="326136"/>
                  </a:lnTo>
                  <a:lnTo>
                    <a:pt x="1428241" y="326136"/>
                  </a:lnTo>
                  <a:lnTo>
                    <a:pt x="1420495" y="326136"/>
                  </a:lnTo>
                  <a:lnTo>
                    <a:pt x="1414399" y="326009"/>
                  </a:lnTo>
                  <a:lnTo>
                    <a:pt x="1409953" y="325627"/>
                  </a:lnTo>
                  <a:lnTo>
                    <a:pt x="1405509" y="325247"/>
                  </a:lnTo>
                  <a:lnTo>
                    <a:pt x="1402079" y="324738"/>
                  </a:lnTo>
                  <a:lnTo>
                    <a:pt x="1399539" y="323976"/>
                  </a:lnTo>
                  <a:lnTo>
                    <a:pt x="1397000" y="323341"/>
                  </a:lnTo>
                  <a:lnTo>
                    <a:pt x="1395095" y="322325"/>
                  </a:lnTo>
                  <a:lnTo>
                    <a:pt x="1393952" y="320928"/>
                  </a:lnTo>
                  <a:lnTo>
                    <a:pt x="1392809" y="319659"/>
                  </a:lnTo>
                  <a:lnTo>
                    <a:pt x="1391792" y="318008"/>
                  </a:lnTo>
                  <a:lnTo>
                    <a:pt x="1391030" y="315975"/>
                  </a:lnTo>
                  <a:lnTo>
                    <a:pt x="1331087" y="200913"/>
                  </a:lnTo>
                  <a:lnTo>
                    <a:pt x="1271397" y="315975"/>
                  </a:lnTo>
                  <a:lnTo>
                    <a:pt x="1270508" y="318008"/>
                  </a:lnTo>
                  <a:lnTo>
                    <a:pt x="1269364" y="319659"/>
                  </a:lnTo>
                  <a:lnTo>
                    <a:pt x="1268222" y="320928"/>
                  </a:lnTo>
                  <a:lnTo>
                    <a:pt x="1267078" y="322325"/>
                  </a:lnTo>
                  <a:lnTo>
                    <a:pt x="1265301" y="323341"/>
                  </a:lnTo>
                  <a:lnTo>
                    <a:pt x="1262634" y="323976"/>
                  </a:lnTo>
                  <a:lnTo>
                    <a:pt x="1260093" y="324738"/>
                  </a:lnTo>
                  <a:lnTo>
                    <a:pt x="1256664" y="325247"/>
                  </a:lnTo>
                  <a:lnTo>
                    <a:pt x="1252092" y="325627"/>
                  </a:lnTo>
                  <a:lnTo>
                    <a:pt x="1247521" y="326009"/>
                  </a:lnTo>
                  <a:lnTo>
                    <a:pt x="1241678" y="326136"/>
                  </a:lnTo>
                  <a:lnTo>
                    <a:pt x="1234186" y="326136"/>
                  </a:lnTo>
                  <a:lnTo>
                    <a:pt x="1225677" y="326136"/>
                  </a:lnTo>
                  <a:lnTo>
                    <a:pt x="1219073" y="325882"/>
                  </a:lnTo>
                  <a:lnTo>
                    <a:pt x="1214374" y="325374"/>
                  </a:lnTo>
                  <a:lnTo>
                    <a:pt x="1209675" y="324865"/>
                  </a:lnTo>
                  <a:lnTo>
                    <a:pt x="1206500" y="323723"/>
                  </a:lnTo>
                  <a:lnTo>
                    <a:pt x="1204849" y="321945"/>
                  </a:lnTo>
                  <a:lnTo>
                    <a:pt x="1203198" y="320166"/>
                  </a:lnTo>
                  <a:lnTo>
                    <a:pt x="1202943" y="317500"/>
                  </a:lnTo>
                  <a:lnTo>
                    <a:pt x="1203960" y="314071"/>
                  </a:lnTo>
                  <a:lnTo>
                    <a:pt x="1204849" y="310641"/>
                  </a:lnTo>
                  <a:lnTo>
                    <a:pt x="1206880" y="305943"/>
                  </a:lnTo>
                  <a:lnTo>
                    <a:pt x="1210055" y="300227"/>
                  </a:lnTo>
                  <a:lnTo>
                    <a:pt x="1286510" y="161036"/>
                  </a:lnTo>
                  <a:lnTo>
                    <a:pt x="1215516" y="30099"/>
                  </a:lnTo>
                  <a:lnTo>
                    <a:pt x="1208404" y="12319"/>
                  </a:lnTo>
                  <a:lnTo>
                    <a:pt x="1208786" y="9778"/>
                  </a:lnTo>
                  <a:lnTo>
                    <a:pt x="1233424" y="4190"/>
                  </a:lnTo>
                  <a:lnTo>
                    <a:pt x="1242822" y="4190"/>
                  </a:lnTo>
                  <a:close/>
                </a:path>
                <a:path w="6533515" h="330834">
                  <a:moveTo>
                    <a:pt x="928242" y="4190"/>
                  </a:moveTo>
                  <a:lnTo>
                    <a:pt x="934592" y="4190"/>
                  </a:lnTo>
                  <a:lnTo>
                    <a:pt x="939926" y="4445"/>
                  </a:lnTo>
                  <a:lnTo>
                    <a:pt x="943990" y="4825"/>
                  </a:lnTo>
                  <a:lnTo>
                    <a:pt x="948054" y="5207"/>
                  </a:lnTo>
                  <a:lnTo>
                    <a:pt x="951357" y="5841"/>
                  </a:lnTo>
                  <a:lnTo>
                    <a:pt x="953897" y="6731"/>
                  </a:lnTo>
                  <a:lnTo>
                    <a:pt x="956310" y="7493"/>
                  </a:lnTo>
                  <a:lnTo>
                    <a:pt x="958088" y="8509"/>
                  </a:lnTo>
                  <a:lnTo>
                    <a:pt x="958976" y="9778"/>
                  </a:lnTo>
                  <a:lnTo>
                    <a:pt x="959992" y="10922"/>
                  </a:lnTo>
                  <a:lnTo>
                    <a:pt x="960501" y="12446"/>
                  </a:lnTo>
                  <a:lnTo>
                    <a:pt x="960501" y="14097"/>
                  </a:lnTo>
                  <a:lnTo>
                    <a:pt x="960501" y="183134"/>
                  </a:lnTo>
                  <a:lnTo>
                    <a:pt x="960501" y="188468"/>
                  </a:lnTo>
                  <a:lnTo>
                    <a:pt x="960374" y="194056"/>
                  </a:lnTo>
                  <a:lnTo>
                    <a:pt x="960247" y="199898"/>
                  </a:lnTo>
                  <a:lnTo>
                    <a:pt x="960120" y="205866"/>
                  </a:lnTo>
                  <a:lnTo>
                    <a:pt x="959865" y="211582"/>
                  </a:lnTo>
                  <a:lnTo>
                    <a:pt x="959485" y="217170"/>
                  </a:lnTo>
                  <a:lnTo>
                    <a:pt x="959992" y="217170"/>
                  </a:lnTo>
                  <a:lnTo>
                    <a:pt x="962787" y="212216"/>
                  </a:lnTo>
                  <a:lnTo>
                    <a:pt x="966342" y="206375"/>
                  </a:lnTo>
                  <a:lnTo>
                    <a:pt x="970661" y="199389"/>
                  </a:lnTo>
                  <a:lnTo>
                    <a:pt x="974851" y="192532"/>
                  </a:lnTo>
                  <a:lnTo>
                    <a:pt x="979297" y="185800"/>
                  </a:lnTo>
                  <a:lnTo>
                    <a:pt x="983868" y="179197"/>
                  </a:lnTo>
                  <a:lnTo>
                    <a:pt x="1094866" y="13843"/>
                  </a:lnTo>
                  <a:lnTo>
                    <a:pt x="1103884" y="6476"/>
                  </a:lnTo>
                  <a:lnTo>
                    <a:pt x="1106042" y="5587"/>
                  </a:lnTo>
                  <a:lnTo>
                    <a:pt x="1108837" y="5080"/>
                  </a:lnTo>
                  <a:lnTo>
                    <a:pt x="1112139" y="4699"/>
                  </a:lnTo>
                  <a:lnTo>
                    <a:pt x="1115440" y="4318"/>
                  </a:lnTo>
                  <a:lnTo>
                    <a:pt x="1119632" y="4190"/>
                  </a:lnTo>
                  <a:lnTo>
                    <a:pt x="1124712" y="4190"/>
                  </a:lnTo>
                  <a:lnTo>
                    <a:pt x="1130935" y="4190"/>
                  </a:lnTo>
                  <a:lnTo>
                    <a:pt x="1149096" y="6731"/>
                  </a:lnTo>
                  <a:lnTo>
                    <a:pt x="1151382" y="7493"/>
                  </a:lnTo>
                  <a:lnTo>
                    <a:pt x="1153033" y="8509"/>
                  </a:lnTo>
                  <a:lnTo>
                    <a:pt x="1153922" y="9778"/>
                  </a:lnTo>
                  <a:lnTo>
                    <a:pt x="1154811" y="10922"/>
                  </a:lnTo>
                  <a:lnTo>
                    <a:pt x="1155191" y="12446"/>
                  </a:lnTo>
                  <a:lnTo>
                    <a:pt x="1155191" y="14350"/>
                  </a:lnTo>
                  <a:lnTo>
                    <a:pt x="1155191" y="316230"/>
                  </a:lnTo>
                  <a:lnTo>
                    <a:pt x="1155191" y="317881"/>
                  </a:lnTo>
                  <a:lnTo>
                    <a:pt x="1154684" y="319405"/>
                  </a:lnTo>
                  <a:lnTo>
                    <a:pt x="1138301" y="325500"/>
                  </a:lnTo>
                  <a:lnTo>
                    <a:pt x="1134110" y="325882"/>
                  </a:lnTo>
                  <a:lnTo>
                    <a:pt x="1128902" y="326136"/>
                  </a:lnTo>
                  <a:lnTo>
                    <a:pt x="1122679" y="326136"/>
                  </a:lnTo>
                  <a:lnTo>
                    <a:pt x="1116457" y="326136"/>
                  </a:lnTo>
                  <a:lnTo>
                    <a:pt x="1111250" y="325882"/>
                  </a:lnTo>
                  <a:lnTo>
                    <a:pt x="1107059" y="325500"/>
                  </a:lnTo>
                  <a:lnTo>
                    <a:pt x="1102867" y="325120"/>
                  </a:lnTo>
                  <a:lnTo>
                    <a:pt x="1090676" y="317881"/>
                  </a:lnTo>
                  <a:lnTo>
                    <a:pt x="1090676" y="316230"/>
                  </a:lnTo>
                  <a:lnTo>
                    <a:pt x="1090676" y="148209"/>
                  </a:lnTo>
                  <a:lnTo>
                    <a:pt x="1090676" y="141732"/>
                  </a:lnTo>
                  <a:lnTo>
                    <a:pt x="1090676" y="135509"/>
                  </a:lnTo>
                  <a:lnTo>
                    <a:pt x="1090929" y="129286"/>
                  </a:lnTo>
                  <a:lnTo>
                    <a:pt x="1091057" y="123189"/>
                  </a:lnTo>
                  <a:lnTo>
                    <a:pt x="1091311" y="117728"/>
                  </a:lnTo>
                  <a:lnTo>
                    <a:pt x="1091691" y="112902"/>
                  </a:lnTo>
                  <a:lnTo>
                    <a:pt x="1091184" y="112902"/>
                  </a:lnTo>
                  <a:lnTo>
                    <a:pt x="1089787" y="115188"/>
                  </a:lnTo>
                  <a:lnTo>
                    <a:pt x="1088263" y="117856"/>
                  </a:lnTo>
                  <a:lnTo>
                    <a:pt x="1086485" y="120903"/>
                  </a:lnTo>
                  <a:lnTo>
                    <a:pt x="1084707" y="123951"/>
                  </a:lnTo>
                  <a:lnTo>
                    <a:pt x="1082675" y="127126"/>
                  </a:lnTo>
                  <a:lnTo>
                    <a:pt x="1080642" y="130556"/>
                  </a:lnTo>
                  <a:lnTo>
                    <a:pt x="1078611" y="133858"/>
                  </a:lnTo>
                  <a:lnTo>
                    <a:pt x="1076452" y="137413"/>
                  </a:lnTo>
                  <a:lnTo>
                    <a:pt x="1074165" y="140843"/>
                  </a:lnTo>
                  <a:lnTo>
                    <a:pt x="1071879" y="144399"/>
                  </a:lnTo>
                  <a:lnTo>
                    <a:pt x="1069593" y="147827"/>
                  </a:lnTo>
                  <a:lnTo>
                    <a:pt x="1067180" y="151130"/>
                  </a:lnTo>
                  <a:lnTo>
                    <a:pt x="956310" y="316484"/>
                  </a:lnTo>
                  <a:lnTo>
                    <a:pt x="946785" y="324231"/>
                  </a:lnTo>
                  <a:lnTo>
                    <a:pt x="944626" y="324993"/>
                  </a:lnTo>
                  <a:lnTo>
                    <a:pt x="941832" y="325500"/>
                  </a:lnTo>
                  <a:lnTo>
                    <a:pt x="938657" y="325755"/>
                  </a:lnTo>
                  <a:lnTo>
                    <a:pt x="935482" y="326009"/>
                  </a:lnTo>
                  <a:lnTo>
                    <a:pt x="931290" y="326136"/>
                  </a:lnTo>
                  <a:lnTo>
                    <a:pt x="926211" y="326136"/>
                  </a:lnTo>
                  <a:lnTo>
                    <a:pt x="919861" y="326136"/>
                  </a:lnTo>
                  <a:lnTo>
                    <a:pt x="914653" y="325882"/>
                  </a:lnTo>
                  <a:lnTo>
                    <a:pt x="910716" y="325500"/>
                  </a:lnTo>
                  <a:lnTo>
                    <a:pt x="906779" y="325120"/>
                  </a:lnTo>
                  <a:lnTo>
                    <a:pt x="895730" y="317626"/>
                  </a:lnTo>
                  <a:lnTo>
                    <a:pt x="895730" y="315722"/>
                  </a:lnTo>
                  <a:lnTo>
                    <a:pt x="895730" y="14097"/>
                  </a:lnTo>
                  <a:lnTo>
                    <a:pt x="895730" y="12446"/>
                  </a:lnTo>
                  <a:lnTo>
                    <a:pt x="896238" y="10922"/>
                  </a:lnTo>
                  <a:lnTo>
                    <a:pt x="897254" y="9778"/>
                  </a:lnTo>
                  <a:lnTo>
                    <a:pt x="898398" y="8509"/>
                  </a:lnTo>
                  <a:lnTo>
                    <a:pt x="900176" y="7493"/>
                  </a:lnTo>
                  <a:lnTo>
                    <a:pt x="902715" y="6731"/>
                  </a:lnTo>
                  <a:lnTo>
                    <a:pt x="905255" y="5841"/>
                  </a:lnTo>
                  <a:lnTo>
                    <a:pt x="908558" y="5207"/>
                  </a:lnTo>
                  <a:lnTo>
                    <a:pt x="912622" y="4825"/>
                  </a:lnTo>
                  <a:lnTo>
                    <a:pt x="916813" y="4445"/>
                  </a:lnTo>
                  <a:lnTo>
                    <a:pt x="922020" y="4190"/>
                  </a:lnTo>
                  <a:lnTo>
                    <a:pt x="928242" y="4190"/>
                  </a:lnTo>
                  <a:close/>
                </a:path>
                <a:path w="6533515" h="330834">
                  <a:moveTo>
                    <a:pt x="366267" y="4190"/>
                  </a:moveTo>
                  <a:lnTo>
                    <a:pt x="372617" y="4190"/>
                  </a:lnTo>
                  <a:lnTo>
                    <a:pt x="377951" y="4445"/>
                  </a:lnTo>
                  <a:lnTo>
                    <a:pt x="397001" y="10160"/>
                  </a:lnTo>
                  <a:lnTo>
                    <a:pt x="398017" y="11430"/>
                  </a:lnTo>
                  <a:lnTo>
                    <a:pt x="398525" y="12953"/>
                  </a:lnTo>
                  <a:lnTo>
                    <a:pt x="398525" y="14605"/>
                  </a:lnTo>
                  <a:lnTo>
                    <a:pt x="398525" y="131699"/>
                  </a:lnTo>
                  <a:lnTo>
                    <a:pt x="517778" y="131699"/>
                  </a:lnTo>
                  <a:lnTo>
                    <a:pt x="517778" y="14605"/>
                  </a:lnTo>
                  <a:lnTo>
                    <a:pt x="517778" y="12953"/>
                  </a:lnTo>
                  <a:lnTo>
                    <a:pt x="518413" y="11430"/>
                  </a:lnTo>
                  <a:lnTo>
                    <a:pt x="519429" y="10160"/>
                  </a:lnTo>
                  <a:lnTo>
                    <a:pt x="520446" y="8762"/>
                  </a:lnTo>
                  <a:lnTo>
                    <a:pt x="543940" y="4190"/>
                  </a:lnTo>
                  <a:lnTo>
                    <a:pt x="550417" y="4190"/>
                  </a:lnTo>
                  <a:lnTo>
                    <a:pt x="556640" y="4190"/>
                  </a:lnTo>
                  <a:lnTo>
                    <a:pt x="581025" y="10160"/>
                  </a:lnTo>
                  <a:lnTo>
                    <a:pt x="582167" y="11430"/>
                  </a:lnTo>
                  <a:lnTo>
                    <a:pt x="582676" y="12953"/>
                  </a:lnTo>
                  <a:lnTo>
                    <a:pt x="582676" y="14605"/>
                  </a:lnTo>
                  <a:lnTo>
                    <a:pt x="582676" y="315722"/>
                  </a:lnTo>
                  <a:lnTo>
                    <a:pt x="582676" y="317373"/>
                  </a:lnTo>
                  <a:lnTo>
                    <a:pt x="582167" y="318897"/>
                  </a:lnTo>
                  <a:lnTo>
                    <a:pt x="581025" y="320166"/>
                  </a:lnTo>
                  <a:lnTo>
                    <a:pt x="580009" y="321563"/>
                  </a:lnTo>
                  <a:lnTo>
                    <a:pt x="565912" y="325374"/>
                  </a:lnTo>
                  <a:lnTo>
                    <a:pt x="561848" y="325882"/>
                  </a:lnTo>
                  <a:lnTo>
                    <a:pt x="556640" y="326136"/>
                  </a:lnTo>
                  <a:lnTo>
                    <a:pt x="550417" y="326136"/>
                  </a:lnTo>
                  <a:lnTo>
                    <a:pt x="543940" y="326136"/>
                  </a:lnTo>
                  <a:lnTo>
                    <a:pt x="519429" y="320166"/>
                  </a:lnTo>
                  <a:lnTo>
                    <a:pt x="518413" y="318897"/>
                  </a:lnTo>
                  <a:lnTo>
                    <a:pt x="517778" y="317373"/>
                  </a:lnTo>
                  <a:lnTo>
                    <a:pt x="517778" y="315722"/>
                  </a:lnTo>
                  <a:lnTo>
                    <a:pt x="517778" y="186816"/>
                  </a:lnTo>
                  <a:lnTo>
                    <a:pt x="398525" y="186816"/>
                  </a:lnTo>
                  <a:lnTo>
                    <a:pt x="398525" y="315722"/>
                  </a:lnTo>
                  <a:lnTo>
                    <a:pt x="398525" y="317373"/>
                  </a:lnTo>
                  <a:lnTo>
                    <a:pt x="398017" y="318897"/>
                  </a:lnTo>
                  <a:lnTo>
                    <a:pt x="397001" y="320166"/>
                  </a:lnTo>
                  <a:lnTo>
                    <a:pt x="396113" y="321563"/>
                  </a:lnTo>
                  <a:lnTo>
                    <a:pt x="382015" y="325374"/>
                  </a:lnTo>
                  <a:lnTo>
                    <a:pt x="377951" y="325882"/>
                  </a:lnTo>
                  <a:lnTo>
                    <a:pt x="372617" y="326136"/>
                  </a:lnTo>
                  <a:lnTo>
                    <a:pt x="366267" y="326136"/>
                  </a:lnTo>
                  <a:lnTo>
                    <a:pt x="360045" y="326136"/>
                  </a:lnTo>
                  <a:lnTo>
                    <a:pt x="354711" y="325882"/>
                  </a:lnTo>
                  <a:lnTo>
                    <a:pt x="350520" y="325374"/>
                  </a:lnTo>
                  <a:lnTo>
                    <a:pt x="346328" y="324865"/>
                  </a:lnTo>
                  <a:lnTo>
                    <a:pt x="333755" y="317373"/>
                  </a:lnTo>
                  <a:lnTo>
                    <a:pt x="333755" y="315722"/>
                  </a:lnTo>
                  <a:lnTo>
                    <a:pt x="333755" y="14605"/>
                  </a:lnTo>
                  <a:lnTo>
                    <a:pt x="333755" y="12953"/>
                  </a:lnTo>
                  <a:lnTo>
                    <a:pt x="334263" y="11430"/>
                  </a:lnTo>
                  <a:lnTo>
                    <a:pt x="360045" y="4190"/>
                  </a:lnTo>
                  <a:lnTo>
                    <a:pt x="366267" y="4190"/>
                  </a:lnTo>
                  <a:close/>
                </a:path>
                <a:path w="6533515" h="330834">
                  <a:moveTo>
                    <a:pt x="144525" y="4190"/>
                  </a:moveTo>
                  <a:lnTo>
                    <a:pt x="154177" y="4190"/>
                  </a:lnTo>
                  <a:lnTo>
                    <a:pt x="161925" y="4318"/>
                  </a:lnTo>
                  <a:lnTo>
                    <a:pt x="167639" y="4572"/>
                  </a:lnTo>
                  <a:lnTo>
                    <a:pt x="173481" y="4825"/>
                  </a:lnTo>
                  <a:lnTo>
                    <a:pt x="177926" y="5334"/>
                  </a:lnTo>
                  <a:lnTo>
                    <a:pt x="181101" y="6350"/>
                  </a:lnTo>
                  <a:lnTo>
                    <a:pt x="184276" y="7238"/>
                  </a:lnTo>
                  <a:lnTo>
                    <a:pt x="186562" y="8509"/>
                  </a:lnTo>
                  <a:lnTo>
                    <a:pt x="187960" y="10413"/>
                  </a:lnTo>
                  <a:lnTo>
                    <a:pt x="189356" y="12191"/>
                  </a:lnTo>
                  <a:lnTo>
                    <a:pt x="190626" y="14605"/>
                  </a:lnTo>
                  <a:lnTo>
                    <a:pt x="191643" y="17780"/>
                  </a:lnTo>
                  <a:lnTo>
                    <a:pt x="290195" y="300482"/>
                  </a:lnTo>
                  <a:lnTo>
                    <a:pt x="292100" y="306450"/>
                  </a:lnTo>
                  <a:lnTo>
                    <a:pt x="293370" y="311150"/>
                  </a:lnTo>
                  <a:lnTo>
                    <a:pt x="293877" y="314578"/>
                  </a:lnTo>
                  <a:lnTo>
                    <a:pt x="294386" y="318008"/>
                  </a:lnTo>
                  <a:lnTo>
                    <a:pt x="282321" y="325500"/>
                  </a:lnTo>
                  <a:lnTo>
                    <a:pt x="277749" y="325882"/>
                  </a:lnTo>
                  <a:lnTo>
                    <a:pt x="271399" y="326136"/>
                  </a:lnTo>
                  <a:lnTo>
                    <a:pt x="263271" y="326136"/>
                  </a:lnTo>
                  <a:lnTo>
                    <a:pt x="254888" y="326136"/>
                  </a:lnTo>
                  <a:lnTo>
                    <a:pt x="233044" y="324231"/>
                  </a:lnTo>
                  <a:lnTo>
                    <a:pt x="230505" y="323596"/>
                  </a:lnTo>
                  <a:lnTo>
                    <a:pt x="203962" y="251968"/>
                  </a:lnTo>
                  <a:lnTo>
                    <a:pt x="84074" y="251968"/>
                  </a:lnTo>
                  <a:lnTo>
                    <a:pt x="63881" y="314325"/>
                  </a:lnTo>
                  <a:lnTo>
                    <a:pt x="63245" y="316611"/>
                  </a:lnTo>
                  <a:lnTo>
                    <a:pt x="62356" y="318515"/>
                  </a:lnTo>
                  <a:lnTo>
                    <a:pt x="45974" y="325627"/>
                  </a:lnTo>
                  <a:lnTo>
                    <a:pt x="41656" y="326009"/>
                  </a:lnTo>
                  <a:lnTo>
                    <a:pt x="35940" y="326136"/>
                  </a:lnTo>
                  <a:lnTo>
                    <a:pt x="28956" y="326136"/>
                  </a:lnTo>
                  <a:lnTo>
                    <a:pt x="21336" y="326136"/>
                  </a:lnTo>
                  <a:lnTo>
                    <a:pt x="15367" y="325882"/>
                  </a:lnTo>
                  <a:lnTo>
                    <a:pt x="11175" y="325374"/>
                  </a:lnTo>
                  <a:lnTo>
                    <a:pt x="6857" y="324865"/>
                  </a:lnTo>
                  <a:lnTo>
                    <a:pt x="3937" y="323723"/>
                  </a:lnTo>
                  <a:lnTo>
                    <a:pt x="2286" y="321818"/>
                  </a:lnTo>
                  <a:lnTo>
                    <a:pt x="635" y="319913"/>
                  </a:lnTo>
                  <a:lnTo>
                    <a:pt x="0" y="317246"/>
                  </a:lnTo>
                  <a:lnTo>
                    <a:pt x="507" y="313816"/>
                  </a:lnTo>
                  <a:lnTo>
                    <a:pt x="102615" y="17018"/>
                  </a:lnTo>
                  <a:lnTo>
                    <a:pt x="106044" y="10287"/>
                  </a:lnTo>
                  <a:lnTo>
                    <a:pt x="107314" y="8509"/>
                  </a:lnTo>
                  <a:lnTo>
                    <a:pt x="109474" y="7238"/>
                  </a:lnTo>
                  <a:lnTo>
                    <a:pt x="112394" y="6350"/>
                  </a:lnTo>
                  <a:lnTo>
                    <a:pt x="115188" y="5334"/>
                  </a:lnTo>
                  <a:lnTo>
                    <a:pt x="119252" y="4825"/>
                  </a:lnTo>
                  <a:lnTo>
                    <a:pt x="124332" y="4572"/>
                  </a:lnTo>
                  <a:lnTo>
                    <a:pt x="129412" y="4318"/>
                  </a:lnTo>
                  <a:lnTo>
                    <a:pt x="136144" y="4190"/>
                  </a:lnTo>
                  <a:lnTo>
                    <a:pt x="144525" y="4190"/>
                  </a:lnTo>
                  <a:close/>
                </a:path>
                <a:path w="6533515" h="330834">
                  <a:moveTo>
                    <a:pt x="4911344" y="0"/>
                  </a:moveTo>
                  <a:lnTo>
                    <a:pt x="4960921" y="5411"/>
                  </a:lnTo>
                  <a:lnTo>
                    <a:pt x="5000767" y="21828"/>
                  </a:lnTo>
                  <a:lnTo>
                    <a:pt x="5030396" y="49889"/>
                  </a:lnTo>
                  <a:lnTo>
                    <a:pt x="5049773" y="89662"/>
                  </a:lnTo>
                  <a:lnTo>
                    <a:pt x="5058703" y="141418"/>
                  </a:lnTo>
                  <a:lnTo>
                    <a:pt x="5059298" y="161416"/>
                  </a:lnTo>
                  <a:lnTo>
                    <a:pt x="5058679" y="180778"/>
                  </a:lnTo>
                  <a:lnTo>
                    <a:pt x="5049393" y="232410"/>
                  </a:lnTo>
                  <a:lnTo>
                    <a:pt x="5029176" y="274093"/>
                  </a:lnTo>
                  <a:lnTo>
                    <a:pt x="4998275" y="304831"/>
                  </a:lnTo>
                  <a:lnTo>
                    <a:pt x="4956990" y="323897"/>
                  </a:lnTo>
                  <a:lnTo>
                    <a:pt x="4905502" y="330326"/>
                  </a:lnTo>
                  <a:lnTo>
                    <a:pt x="4887448" y="329709"/>
                  </a:lnTo>
                  <a:lnTo>
                    <a:pt x="4840478" y="320548"/>
                  </a:lnTo>
                  <a:lnTo>
                    <a:pt x="4804080" y="300188"/>
                  </a:lnTo>
                  <a:lnTo>
                    <a:pt x="4778073" y="268208"/>
                  </a:lnTo>
                  <a:lnTo>
                    <a:pt x="4762490" y="224014"/>
                  </a:lnTo>
                  <a:lnTo>
                    <a:pt x="4757293" y="167132"/>
                  </a:lnTo>
                  <a:lnTo>
                    <a:pt x="4757912" y="148274"/>
                  </a:lnTo>
                  <a:lnTo>
                    <a:pt x="4767198" y="97536"/>
                  </a:lnTo>
                  <a:lnTo>
                    <a:pt x="4787415" y="56262"/>
                  </a:lnTo>
                  <a:lnTo>
                    <a:pt x="4818268" y="25669"/>
                  </a:lnTo>
                  <a:lnTo>
                    <a:pt x="4859623" y="6536"/>
                  </a:lnTo>
                  <a:lnTo>
                    <a:pt x="4911344" y="0"/>
                  </a:lnTo>
                  <a:close/>
                </a:path>
                <a:path w="6533515" h="330834">
                  <a:moveTo>
                    <a:pt x="4604512" y="0"/>
                  </a:moveTo>
                  <a:lnTo>
                    <a:pt x="4649343" y="5461"/>
                  </a:lnTo>
                  <a:lnTo>
                    <a:pt x="4687216" y="26511"/>
                  </a:lnTo>
                  <a:lnTo>
                    <a:pt x="4705254" y="62214"/>
                  </a:lnTo>
                  <a:lnTo>
                    <a:pt x="4706873" y="80390"/>
                  </a:lnTo>
                  <a:lnTo>
                    <a:pt x="4706612" y="87844"/>
                  </a:lnTo>
                  <a:lnTo>
                    <a:pt x="4690745" y="130428"/>
                  </a:lnTo>
                  <a:lnTo>
                    <a:pt x="4654807" y="154344"/>
                  </a:lnTo>
                  <a:lnTo>
                    <a:pt x="4648454" y="156083"/>
                  </a:lnTo>
                  <a:lnTo>
                    <a:pt x="4648454" y="156590"/>
                  </a:lnTo>
                  <a:lnTo>
                    <a:pt x="4687506" y="172259"/>
                  </a:lnTo>
                  <a:lnTo>
                    <a:pt x="4711065" y="204470"/>
                  </a:lnTo>
                  <a:lnTo>
                    <a:pt x="4716018" y="232156"/>
                  </a:lnTo>
                  <a:lnTo>
                    <a:pt x="4715446" y="243893"/>
                  </a:lnTo>
                  <a:lnTo>
                    <a:pt x="4701823" y="283559"/>
                  </a:lnTo>
                  <a:lnTo>
                    <a:pt x="4671956" y="311370"/>
                  </a:lnTo>
                  <a:lnTo>
                    <a:pt x="4628332" y="326844"/>
                  </a:lnTo>
                  <a:lnTo>
                    <a:pt x="4588256" y="330326"/>
                  </a:lnTo>
                  <a:lnTo>
                    <a:pt x="4580516" y="330184"/>
                  </a:lnTo>
                  <a:lnTo>
                    <a:pt x="4536440" y="322580"/>
                  </a:lnTo>
                  <a:lnTo>
                    <a:pt x="4520692" y="315975"/>
                  </a:lnTo>
                  <a:lnTo>
                    <a:pt x="4516755" y="313944"/>
                  </a:lnTo>
                  <a:lnTo>
                    <a:pt x="4506721" y="300100"/>
                  </a:lnTo>
                  <a:lnTo>
                    <a:pt x="4506214" y="297434"/>
                  </a:lnTo>
                  <a:lnTo>
                    <a:pt x="4505833" y="294005"/>
                  </a:lnTo>
                  <a:lnTo>
                    <a:pt x="4505579" y="289940"/>
                  </a:lnTo>
                  <a:lnTo>
                    <a:pt x="4505324" y="285750"/>
                  </a:lnTo>
                  <a:lnTo>
                    <a:pt x="4505197" y="280670"/>
                  </a:lnTo>
                  <a:lnTo>
                    <a:pt x="4505197" y="274574"/>
                  </a:lnTo>
                  <a:lnTo>
                    <a:pt x="4505197" y="267715"/>
                  </a:lnTo>
                  <a:lnTo>
                    <a:pt x="4505833" y="263016"/>
                  </a:lnTo>
                  <a:lnTo>
                    <a:pt x="4507103" y="260731"/>
                  </a:lnTo>
                  <a:lnTo>
                    <a:pt x="4508245" y="258318"/>
                  </a:lnTo>
                  <a:lnTo>
                    <a:pt x="4510151" y="257048"/>
                  </a:lnTo>
                  <a:lnTo>
                    <a:pt x="4512564" y="257048"/>
                  </a:lnTo>
                  <a:lnTo>
                    <a:pt x="4514595" y="257048"/>
                  </a:lnTo>
                  <a:lnTo>
                    <a:pt x="4517390" y="258190"/>
                  </a:lnTo>
                  <a:lnTo>
                    <a:pt x="4520945" y="260223"/>
                  </a:lnTo>
                  <a:lnTo>
                    <a:pt x="4524629" y="262255"/>
                  </a:lnTo>
                  <a:lnTo>
                    <a:pt x="4561151" y="275746"/>
                  </a:lnTo>
                  <a:lnTo>
                    <a:pt x="4582921" y="277622"/>
                  </a:lnTo>
                  <a:lnTo>
                    <a:pt x="4591685" y="277622"/>
                  </a:lnTo>
                  <a:lnTo>
                    <a:pt x="4599813" y="276478"/>
                  </a:lnTo>
                  <a:lnTo>
                    <a:pt x="4607052" y="274320"/>
                  </a:lnTo>
                  <a:lnTo>
                    <a:pt x="4614291" y="272288"/>
                  </a:lnTo>
                  <a:lnTo>
                    <a:pt x="4641342" y="239395"/>
                  </a:lnTo>
                  <a:lnTo>
                    <a:pt x="4641342" y="232663"/>
                  </a:lnTo>
                  <a:lnTo>
                    <a:pt x="4641342" y="225298"/>
                  </a:lnTo>
                  <a:lnTo>
                    <a:pt x="4640071" y="218694"/>
                  </a:lnTo>
                  <a:lnTo>
                    <a:pt x="4637405" y="212725"/>
                  </a:lnTo>
                  <a:lnTo>
                    <a:pt x="4634865" y="206883"/>
                  </a:lnTo>
                  <a:lnTo>
                    <a:pt x="4630928" y="201802"/>
                  </a:lnTo>
                  <a:lnTo>
                    <a:pt x="4625467" y="197738"/>
                  </a:lnTo>
                  <a:lnTo>
                    <a:pt x="4620133" y="193548"/>
                  </a:lnTo>
                  <a:lnTo>
                    <a:pt x="4574920" y="184912"/>
                  </a:lnTo>
                  <a:lnTo>
                    <a:pt x="4541266" y="184912"/>
                  </a:lnTo>
                  <a:lnTo>
                    <a:pt x="4538726" y="184912"/>
                  </a:lnTo>
                  <a:lnTo>
                    <a:pt x="4536820" y="184531"/>
                  </a:lnTo>
                  <a:lnTo>
                    <a:pt x="4535296" y="183896"/>
                  </a:lnTo>
                  <a:lnTo>
                    <a:pt x="4533772" y="183261"/>
                  </a:lnTo>
                  <a:lnTo>
                    <a:pt x="4529582" y="165226"/>
                  </a:lnTo>
                  <a:lnTo>
                    <a:pt x="4529582" y="160020"/>
                  </a:lnTo>
                  <a:lnTo>
                    <a:pt x="4529582" y="155194"/>
                  </a:lnTo>
                  <a:lnTo>
                    <a:pt x="4538471" y="136016"/>
                  </a:lnTo>
                  <a:lnTo>
                    <a:pt x="4540504" y="136016"/>
                  </a:lnTo>
                  <a:lnTo>
                    <a:pt x="4574794" y="136016"/>
                  </a:lnTo>
                  <a:lnTo>
                    <a:pt x="4615561" y="128270"/>
                  </a:lnTo>
                  <a:lnTo>
                    <a:pt x="4620768" y="124333"/>
                  </a:lnTo>
                  <a:lnTo>
                    <a:pt x="4625847" y="120523"/>
                  </a:lnTo>
                  <a:lnTo>
                    <a:pt x="4629785" y="115824"/>
                  </a:lnTo>
                  <a:lnTo>
                    <a:pt x="4632579" y="110362"/>
                  </a:lnTo>
                  <a:lnTo>
                    <a:pt x="4635245" y="104775"/>
                  </a:lnTo>
                  <a:lnTo>
                    <a:pt x="4636643" y="98551"/>
                  </a:lnTo>
                  <a:lnTo>
                    <a:pt x="4636643" y="91439"/>
                  </a:lnTo>
                  <a:lnTo>
                    <a:pt x="4636643" y="85598"/>
                  </a:lnTo>
                  <a:lnTo>
                    <a:pt x="4635627" y="80137"/>
                  </a:lnTo>
                  <a:lnTo>
                    <a:pt x="4633721" y="75184"/>
                  </a:lnTo>
                  <a:lnTo>
                    <a:pt x="4631944" y="70231"/>
                  </a:lnTo>
                  <a:lnTo>
                    <a:pt x="4596638" y="52070"/>
                  </a:lnTo>
                  <a:lnTo>
                    <a:pt x="4588256" y="52070"/>
                  </a:lnTo>
                  <a:lnTo>
                    <a:pt x="4546981" y="59689"/>
                  </a:lnTo>
                  <a:lnTo>
                    <a:pt x="4526280" y="69214"/>
                  </a:lnTo>
                  <a:lnTo>
                    <a:pt x="4522216" y="71374"/>
                  </a:lnTo>
                  <a:lnTo>
                    <a:pt x="4519295" y="72516"/>
                  </a:lnTo>
                  <a:lnTo>
                    <a:pt x="4517263" y="72516"/>
                  </a:lnTo>
                  <a:lnTo>
                    <a:pt x="4516120" y="72516"/>
                  </a:lnTo>
                  <a:lnTo>
                    <a:pt x="4512183" y="67945"/>
                  </a:lnTo>
                  <a:lnTo>
                    <a:pt x="4511420" y="66166"/>
                  </a:lnTo>
                  <a:lnTo>
                    <a:pt x="4511040" y="63881"/>
                  </a:lnTo>
                  <a:lnTo>
                    <a:pt x="4510786" y="60960"/>
                  </a:lnTo>
                  <a:lnTo>
                    <a:pt x="4510532" y="57912"/>
                  </a:lnTo>
                  <a:lnTo>
                    <a:pt x="4510405" y="54101"/>
                  </a:lnTo>
                  <a:lnTo>
                    <a:pt x="4510405" y="49275"/>
                  </a:lnTo>
                  <a:lnTo>
                    <a:pt x="4510405" y="45974"/>
                  </a:lnTo>
                  <a:lnTo>
                    <a:pt x="4510532" y="42925"/>
                  </a:lnTo>
                  <a:lnTo>
                    <a:pt x="4510659" y="40132"/>
                  </a:lnTo>
                  <a:lnTo>
                    <a:pt x="4510786" y="37337"/>
                  </a:lnTo>
                  <a:lnTo>
                    <a:pt x="4528058" y="15112"/>
                  </a:lnTo>
                  <a:lnTo>
                    <a:pt x="4533392" y="12446"/>
                  </a:lnTo>
                  <a:lnTo>
                    <a:pt x="4573778" y="2286"/>
                  </a:lnTo>
                  <a:lnTo>
                    <a:pt x="4596512" y="142"/>
                  </a:lnTo>
                  <a:lnTo>
                    <a:pt x="4604512" y="0"/>
                  </a:lnTo>
                  <a:close/>
                </a:path>
                <a:path w="6533515" h="330834">
                  <a:moveTo>
                    <a:pt x="3501643" y="0"/>
                  </a:moveTo>
                  <a:lnTo>
                    <a:pt x="3551221" y="5411"/>
                  </a:lnTo>
                  <a:lnTo>
                    <a:pt x="3591067" y="21828"/>
                  </a:lnTo>
                  <a:lnTo>
                    <a:pt x="3620696" y="49889"/>
                  </a:lnTo>
                  <a:lnTo>
                    <a:pt x="3640073" y="89662"/>
                  </a:lnTo>
                  <a:lnTo>
                    <a:pt x="3649003" y="141418"/>
                  </a:lnTo>
                  <a:lnTo>
                    <a:pt x="3649598" y="161416"/>
                  </a:lnTo>
                  <a:lnTo>
                    <a:pt x="3648979" y="180778"/>
                  </a:lnTo>
                  <a:lnTo>
                    <a:pt x="3639692" y="232410"/>
                  </a:lnTo>
                  <a:lnTo>
                    <a:pt x="3619476" y="274093"/>
                  </a:lnTo>
                  <a:lnTo>
                    <a:pt x="3588575" y="304831"/>
                  </a:lnTo>
                  <a:lnTo>
                    <a:pt x="3547290" y="323897"/>
                  </a:lnTo>
                  <a:lnTo>
                    <a:pt x="3495802" y="330326"/>
                  </a:lnTo>
                  <a:lnTo>
                    <a:pt x="3477748" y="329709"/>
                  </a:lnTo>
                  <a:lnTo>
                    <a:pt x="3430778" y="320548"/>
                  </a:lnTo>
                  <a:lnTo>
                    <a:pt x="3394380" y="300188"/>
                  </a:lnTo>
                  <a:lnTo>
                    <a:pt x="3368373" y="268208"/>
                  </a:lnTo>
                  <a:lnTo>
                    <a:pt x="3352790" y="224014"/>
                  </a:lnTo>
                  <a:lnTo>
                    <a:pt x="3347592" y="167132"/>
                  </a:lnTo>
                  <a:lnTo>
                    <a:pt x="3348212" y="148274"/>
                  </a:lnTo>
                  <a:lnTo>
                    <a:pt x="3357499" y="97536"/>
                  </a:lnTo>
                  <a:lnTo>
                    <a:pt x="3377715" y="56262"/>
                  </a:lnTo>
                  <a:lnTo>
                    <a:pt x="3408568" y="25669"/>
                  </a:lnTo>
                  <a:lnTo>
                    <a:pt x="3449923" y="6536"/>
                  </a:lnTo>
                  <a:lnTo>
                    <a:pt x="3501643" y="0"/>
                  </a:lnTo>
                  <a:close/>
                </a:path>
                <a:path w="6533515" h="330834">
                  <a:moveTo>
                    <a:pt x="2777743" y="0"/>
                  </a:moveTo>
                  <a:lnTo>
                    <a:pt x="2827321" y="5411"/>
                  </a:lnTo>
                  <a:lnTo>
                    <a:pt x="2867167" y="21828"/>
                  </a:lnTo>
                  <a:lnTo>
                    <a:pt x="2896796" y="49889"/>
                  </a:lnTo>
                  <a:lnTo>
                    <a:pt x="2916174" y="89662"/>
                  </a:lnTo>
                  <a:lnTo>
                    <a:pt x="2925103" y="141418"/>
                  </a:lnTo>
                  <a:lnTo>
                    <a:pt x="2925699" y="161416"/>
                  </a:lnTo>
                  <a:lnTo>
                    <a:pt x="2925079" y="180778"/>
                  </a:lnTo>
                  <a:lnTo>
                    <a:pt x="2915792" y="232410"/>
                  </a:lnTo>
                  <a:lnTo>
                    <a:pt x="2895576" y="274093"/>
                  </a:lnTo>
                  <a:lnTo>
                    <a:pt x="2864675" y="304831"/>
                  </a:lnTo>
                  <a:lnTo>
                    <a:pt x="2823390" y="323897"/>
                  </a:lnTo>
                  <a:lnTo>
                    <a:pt x="2771902" y="330326"/>
                  </a:lnTo>
                  <a:lnTo>
                    <a:pt x="2753848" y="329709"/>
                  </a:lnTo>
                  <a:lnTo>
                    <a:pt x="2706878" y="320548"/>
                  </a:lnTo>
                  <a:lnTo>
                    <a:pt x="2670480" y="300188"/>
                  </a:lnTo>
                  <a:lnTo>
                    <a:pt x="2644473" y="268208"/>
                  </a:lnTo>
                  <a:lnTo>
                    <a:pt x="2628890" y="224014"/>
                  </a:lnTo>
                  <a:lnTo>
                    <a:pt x="2623692" y="167132"/>
                  </a:lnTo>
                  <a:lnTo>
                    <a:pt x="2624312" y="148274"/>
                  </a:lnTo>
                  <a:lnTo>
                    <a:pt x="2633599" y="97536"/>
                  </a:lnTo>
                  <a:lnTo>
                    <a:pt x="2653815" y="56262"/>
                  </a:lnTo>
                  <a:lnTo>
                    <a:pt x="2684668" y="25669"/>
                  </a:lnTo>
                  <a:lnTo>
                    <a:pt x="2726023" y="6536"/>
                  </a:lnTo>
                  <a:lnTo>
                    <a:pt x="2777743" y="0"/>
                  </a:lnTo>
                  <a:close/>
                </a:path>
              </a:pathLst>
            </a:custGeom>
            <a:ln w="952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422907" y="1295400"/>
            <a:ext cx="10134600" cy="5091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  <a:tabLst>
                <a:tab pos="412750" algn="l"/>
              </a:tabLst>
            </a:pPr>
            <a:r>
              <a:rPr lang="ru-RU" sz="3200" b="1" spc="15" dirty="0" smtClean="0"/>
              <a:t> </a:t>
            </a:r>
            <a:r>
              <a:rPr sz="3200" b="1" spc="15" dirty="0" smtClean="0"/>
              <a:t>8</a:t>
            </a:r>
            <a:r>
              <a:rPr sz="3200" b="1" spc="15" dirty="0"/>
              <a:t>	</a:t>
            </a:r>
            <a:r>
              <a:rPr sz="3200" b="1" spc="-10" dirty="0" err="1"/>
              <a:t>А</a:t>
            </a:r>
            <a:r>
              <a:rPr sz="3200" b="1" spc="25" dirty="0" err="1"/>
              <a:t>н</a:t>
            </a:r>
            <a:r>
              <a:rPr sz="3200" b="1" spc="-40" dirty="0" err="1"/>
              <a:t>т</a:t>
            </a:r>
            <a:r>
              <a:rPr sz="3200" b="1" spc="-55" dirty="0" err="1"/>
              <a:t>и</a:t>
            </a:r>
            <a:r>
              <a:rPr sz="3200" b="1" spc="5" dirty="0" err="1"/>
              <a:t>х</a:t>
            </a:r>
            <a:r>
              <a:rPr sz="3200" b="1" spc="-20" dirty="0" err="1"/>
              <a:t>р</a:t>
            </a:r>
            <a:r>
              <a:rPr sz="3200" b="1" spc="-65" dirty="0" err="1"/>
              <a:t>у</a:t>
            </a:r>
            <a:r>
              <a:rPr sz="3200" b="1" spc="10" dirty="0" err="1"/>
              <a:t>п</a:t>
            </a:r>
            <a:r>
              <a:rPr sz="3200" b="1" spc="-95" dirty="0" err="1"/>
              <a:t>к</a:t>
            </a:r>
            <a:r>
              <a:rPr sz="3200" b="1" spc="20" dirty="0" err="1"/>
              <a:t>и</a:t>
            </a:r>
            <a:r>
              <a:rPr sz="3200" b="1" spc="10" dirty="0" err="1"/>
              <a:t>х</a:t>
            </a:r>
            <a:r>
              <a:rPr sz="3200" b="1" spc="-260" dirty="0"/>
              <a:t> </a:t>
            </a:r>
            <a:r>
              <a:rPr lang="ru-RU" sz="3200" b="1" spc="-260" dirty="0" smtClean="0"/>
              <a:t>практик:</a:t>
            </a:r>
            <a:endParaRPr sz="3200" b="1" dirty="0"/>
          </a:p>
        </p:txBody>
      </p:sp>
      <p:sp>
        <p:nvSpPr>
          <p:cNvPr id="17" name="object 17"/>
          <p:cNvSpPr txBox="1"/>
          <p:nvPr/>
        </p:nvSpPr>
        <p:spPr>
          <a:xfrm>
            <a:off x="1077594" y="2239644"/>
            <a:ext cx="8400415" cy="310322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69900" indent="-457834">
              <a:lnSpc>
                <a:spcPts val="3155"/>
              </a:lnSpc>
              <a:spcBef>
                <a:spcPts val="130"/>
              </a:spcBef>
              <a:buFont typeface="Wingdings"/>
              <a:buChar char=""/>
              <a:tabLst>
                <a:tab pos="469900" algn="l"/>
                <a:tab pos="470534" algn="l"/>
              </a:tabLst>
            </a:pPr>
            <a:r>
              <a:rPr sz="2400" i="1" spc="85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sz="2400" i="1" spc="65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2400" i="1" spc="1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i="1" spc="-2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7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sz="2400" i="1" spc="114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2400" i="1" spc="10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sz="2400" i="1" spc="-1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105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sz="2400" i="1" spc="55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2400" i="1" spc="1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sz="2400" i="1" spc="-2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105" dirty="0">
                <a:latin typeface="Times New Roman" pitchFamily="18" charset="0"/>
                <a:cs typeface="Times New Roman" pitchFamily="18" charset="0"/>
              </a:rPr>
              <a:t>иг</a:t>
            </a:r>
            <a:r>
              <a:rPr sz="2400" i="1" spc="-5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2400" i="1" spc="-10" dirty="0">
                <a:latin typeface="Times New Roman" pitchFamily="18" charset="0"/>
                <a:cs typeface="Times New Roman" pitchFamily="18" charset="0"/>
              </a:rPr>
              <a:t>уше</a:t>
            </a:r>
            <a:r>
              <a:rPr sz="2400" i="1" spc="10" dirty="0">
                <a:latin typeface="Times New Roman" pitchFamily="18" charset="0"/>
                <a:cs typeface="Times New Roman" pitchFamily="18" charset="0"/>
              </a:rPr>
              <a:t>к</a:t>
            </a:r>
            <a:endParaRPr sz="2400" i="1" dirty="0">
              <a:latin typeface="Times New Roman" pitchFamily="18" charset="0"/>
              <a:cs typeface="Times New Roman" pitchFamily="18" charset="0"/>
            </a:endParaRPr>
          </a:p>
          <a:p>
            <a:pPr marL="469900" indent="-457834">
              <a:lnSpc>
                <a:spcPts val="3005"/>
              </a:lnSpc>
              <a:buFont typeface="Wingdings"/>
              <a:buChar char=""/>
              <a:tabLst>
                <a:tab pos="469900" algn="l"/>
                <a:tab pos="470534" algn="l"/>
              </a:tabLst>
            </a:pPr>
            <a:r>
              <a:rPr sz="2400" i="1" spc="95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2400" i="1" spc="114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2400" i="1" spc="-15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sz="2400" i="1" spc="3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i="1" spc="-30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sz="2400" i="1" spc="-5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2400" i="1" spc="-15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sz="2400" i="1" spc="1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sz="2400" i="1" spc="-35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2400" i="1" spc="3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i="1" spc="1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2400" i="1" spc="-25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85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sz="2400" i="1" spc="65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2400" i="1" spc="6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2400" i="1" spc="3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sz="2400" i="1" spc="-15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sz="2400" i="1" spc="-3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sz="2400" i="1" spc="35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2400" i="1" spc="15" dirty="0">
                <a:latin typeface="Times New Roman" pitchFamily="18" charset="0"/>
                <a:cs typeface="Times New Roman" pitchFamily="18" charset="0"/>
              </a:rPr>
              <a:t>и</a:t>
            </a:r>
            <a:endParaRPr sz="2400" i="1" dirty="0">
              <a:latin typeface="Times New Roman" pitchFamily="18" charset="0"/>
              <a:cs typeface="Times New Roman" pitchFamily="18" charset="0"/>
            </a:endParaRPr>
          </a:p>
          <a:p>
            <a:pPr marL="469900" indent="-457834">
              <a:lnSpc>
                <a:spcPts val="3040"/>
              </a:lnSpc>
              <a:buFont typeface="Wingdings"/>
              <a:buChar char=""/>
              <a:tabLst>
                <a:tab pos="469900" algn="l"/>
                <a:tab pos="470534" algn="l"/>
              </a:tabLst>
            </a:pPr>
            <a:r>
              <a:rPr sz="2400" i="1" spc="90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sz="2400" i="1" spc="10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i="1" spc="-25" dirty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sz="2400" i="1" spc="10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sz="2400" i="1" spc="-1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55" dirty="0">
                <a:latin typeface="Times New Roman" pitchFamily="18" charset="0"/>
                <a:cs typeface="Times New Roman" pitchFamily="18" charset="0"/>
              </a:rPr>
              <a:t>те</a:t>
            </a:r>
            <a:r>
              <a:rPr sz="2400" i="1" spc="40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sz="2400" i="1" spc="35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2400" i="1" spc="-15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2400" i="1" spc="-35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sz="2400" i="1" spc="-15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2400" i="1" spc="25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sz="2400" i="1" spc="-4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i="1" spc="10" dirty="0">
                <a:latin typeface="Times New Roman" pitchFamily="18" charset="0"/>
                <a:cs typeface="Times New Roman" pitchFamily="18" charset="0"/>
              </a:rPr>
              <a:t>я</a:t>
            </a:r>
            <a:endParaRPr sz="2400" i="1" dirty="0">
              <a:latin typeface="Times New Roman" pitchFamily="18" charset="0"/>
              <a:cs typeface="Times New Roman" pitchFamily="18" charset="0"/>
            </a:endParaRPr>
          </a:p>
          <a:p>
            <a:pPr marL="469900" indent="-457834">
              <a:lnSpc>
                <a:spcPts val="3040"/>
              </a:lnSpc>
              <a:buFont typeface="Wingdings"/>
              <a:buChar char=""/>
              <a:tabLst>
                <a:tab pos="469900" algn="l"/>
                <a:tab pos="470534" algn="l"/>
              </a:tabLst>
            </a:pPr>
            <a:r>
              <a:rPr sz="2400" i="1" spc="20" dirty="0">
                <a:latin typeface="Times New Roman" pitchFamily="18" charset="0"/>
                <a:cs typeface="Times New Roman" pitchFamily="18" charset="0"/>
              </a:rPr>
              <a:t>Конкурс</a:t>
            </a:r>
            <a:r>
              <a:rPr sz="2400" i="1" spc="-2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1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400" i="1" spc="15" dirty="0">
                <a:latin typeface="Times New Roman" pitchFamily="18" charset="0"/>
                <a:cs typeface="Times New Roman" pitchFamily="18" charset="0"/>
              </a:rPr>
              <a:t> неконкурсном</a:t>
            </a:r>
            <a:r>
              <a:rPr sz="2400" i="1" spc="-2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35" dirty="0">
                <a:latin typeface="Times New Roman" pitchFamily="18" charset="0"/>
                <a:cs typeface="Times New Roman" pitchFamily="18" charset="0"/>
              </a:rPr>
              <a:t>формате</a:t>
            </a:r>
            <a:r>
              <a:rPr sz="2400" i="1" spc="-2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15" dirty="0">
                <a:latin typeface="Times New Roman" pitchFamily="18" charset="0"/>
                <a:cs typeface="Times New Roman" pitchFamily="18" charset="0"/>
              </a:rPr>
              <a:t>«Я-исследователь»</a:t>
            </a:r>
            <a:endParaRPr sz="2400" i="1" dirty="0">
              <a:latin typeface="Times New Roman" pitchFamily="18" charset="0"/>
              <a:cs typeface="Times New Roman" pitchFamily="18" charset="0"/>
            </a:endParaRPr>
          </a:p>
          <a:p>
            <a:pPr marL="469900" indent="-457834">
              <a:lnSpc>
                <a:spcPts val="3005"/>
              </a:lnSpc>
              <a:buFont typeface="Wingdings"/>
              <a:buChar char=""/>
              <a:tabLst>
                <a:tab pos="469900" algn="l"/>
                <a:tab pos="470534" algn="l"/>
              </a:tabLst>
            </a:pPr>
            <a:r>
              <a:rPr sz="2400" i="1" spc="9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sz="2400" i="1" spc="55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2400" i="1" spc="65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2400" i="1" spc="-1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2400" i="1" spc="15" dirty="0">
                <a:latin typeface="Times New Roman" pitchFamily="18" charset="0"/>
                <a:cs typeface="Times New Roman" pitchFamily="18" charset="0"/>
              </a:rPr>
              <a:t>й</a:t>
            </a:r>
            <a:r>
              <a:rPr sz="2400" i="1" spc="-2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114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2400" i="1" spc="55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2400" i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sz="2400" i="1" spc="-15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2400" i="1" spc="4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sz="2400" i="1" spc="15" dirty="0">
                <a:latin typeface="Times New Roman" pitchFamily="18" charset="0"/>
                <a:cs typeface="Times New Roman" pitchFamily="18" charset="0"/>
              </a:rPr>
              <a:t>и</a:t>
            </a:r>
            <a:endParaRPr sz="2400" i="1" dirty="0">
              <a:latin typeface="Times New Roman" pitchFamily="18" charset="0"/>
              <a:cs typeface="Times New Roman" pitchFamily="18" charset="0"/>
            </a:endParaRPr>
          </a:p>
          <a:p>
            <a:pPr marL="469900" indent="-457834">
              <a:lnSpc>
                <a:spcPts val="3040"/>
              </a:lnSpc>
              <a:buFont typeface="Wingdings"/>
              <a:buChar char=""/>
              <a:tabLst>
                <a:tab pos="469900" algn="l"/>
                <a:tab pos="470534" algn="l"/>
              </a:tabLst>
            </a:pPr>
            <a:r>
              <a:rPr sz="2400" i="1" spc="85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sz="2400" i="1" spc="6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2400" i="1" spc="1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i="1" spc="-22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75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sz="2400" i="1" spc="114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2400" i="1" spc="10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sz="2400" i="1" spc="-1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1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sz="2400" i="1" spc="55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2400" i="1" spc="1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sz="2400" i="1" spc="-2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1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2400" i="1" spc="55" dirty="0">
                <a:latin typeface="Times New Roman" pitchFamily="18" charset="0"/>
                <a:cs typeface="Times New Roman" pitchFamily="18" charset="0"/>
              </a:rPr>
              <a:t>ту</a:t>
            </a:r>
            <a:r>
              <a:rPr sz="2400" i="1" spc="35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sz="2400" i="1" spc="-60" dirty="0">
                <a:latin typeface="Times New Roman" pitchFamily="18" charset="0"/>
                <a:cs typeface="Times New Roman" pitchFamily="18" charset="0"/>
              </a:rPr>
              <a:t>ь</a:t>
            </a:r>
            <a:r>
              <a:rPr sz="2400" i="1" spc="10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sz="2400" i="1" spc="3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i="1" spc="-35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2400" i="1" spc="-15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2400" i="1" spc="10" dirty="0">
                <a:latin typeface="Times New Roman" pitchFamily="18" charset="0"/>
                <a:cs typeface="Times New Roman" pitchFamily="18" charset="0"/>
              </a:rPr>
              <a:t>в</a:t>
            </a:r>
            <a:endParaRPr sz="2400" i="1" dirty="0">
              <a:latin typeface="Times New Roman" pitchFamily="18" charset="0"/>
              <a:cs typeface="Times New Roman" pitchFamily="18" charset="0"/>
            </a:endParaRPr>
          </a:p>
          <a:p>
            <a:pPr marL="469900" indent="-457834">
              <a:lnSpc>
                <a:spcPts val="3040"/>
              </a:lnSpc>
              <a:buFont typeface="Wingdings"/>
              <a:buChar char=""/>
              <a:tabLst>
                <a:tab pos="469900" algn="l"/>
                <a:tab pos="470534" algn="l"/>
              </a:tabLst>
            </a:pPr>
            <a:r>
              <a:rPr sz="2400" i="1" spc="75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sz="2400" i="1" spc="45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2400" i="1" spc="55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sz="2400" i="1" spc="-10" dirty="0">
                <a:latin typeface="Times New Roman" pitchFamily="18" charset="0"/>
                <a:cs typeface="Times New Roman" pitchFamily="18" charset="0"/>
              </a:rPr>
              <a:t>ем</a:t>
            </a:r>
            <a:r>
              <a:rPr sz="2400" i="1" spc="45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2400" i="1" spc="-15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sz="2400" i="1" spc="-4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i="1" spc="35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2400" i="1" spc="1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2400" i="1" spc="-2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105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sz="2400" i="1" spc="55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2400" i="1" spc="1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sz="2400" i="1" spc="-2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55" dirty="0">
                <a:latin typeface="Times New Roman" pitchFamily="18" charset="0"/>
                <a:cs typeface="Times New Roman" pitchFamily="18" charset="0"/>
              </a:rPr>
              <a:t>тет</a:t>
            </a:r>
            <a:r>
              <a:rPr sz="2400" i="1" spc="65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2400" i="1" spc="-25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2400" i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sz="2400" i="1" spc="-35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2400" i="1" spc="15" dirty="0">
                <a:latin typeface="Times New Roman" pitchFamily="18" charset="0"/>
                <a:cs typeface="Times New Roman" pitchFamily="18" charset="0"/>
              </a:rPr>
              <a:t>и</a:t>
            </a:r>
            <a:endParaRPr sz="2400" i="1" dirty="0">
              <a:latin typeface="Times New Roman" pitchFamily="18" charset="0"/>
              <a:cs typeface="Times New Roman" pitchFamily="18" charset="0"/>
            </a:endParaRPr>
          </a:p>
          <a:p>
            <a:pPr marL="469900" indent="-457834">
              <a:lnSpc>
                <a:spcPts val="3155"/>
              </a:lnSpc>
              <a:buFont typeface="Wingdings"/>
              <a:buChar char=""/>
              <a:tabLst>
                <a:tab pos="469900" algn="l"/>
                <a:tab pos="470534" algn="l"/>
              </a:tabLst>
            </a:pPr>
            <a:r>
              <a:rPr sz="2400" i="1" spc="1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2400" i="1" spc="55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sz="2400" i="1" spc="3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sz="2400" i="1" spc="-20" dirty="0">
                <a:latin typeface="Times New Roman" pitchFamily="18" charset="0"/>
                <a:cs typeface="Times New Roman" pitchFamily="18" charset="0"/>
              </a:rPr>
              <a:t>ъ</a:t>
            </a:r>
            <a:r>
              <a:rPr sz="2400" i="1" spc="-15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2400" i="1" spc="35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2400" i="1" spc="-15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sz="2400" i="1" spc="-3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2400" i="1" spc="30" dirty="0">
                <a:latin typeface="Times New Roman" pitchFamily="18" charset="0"/>
                <a:cs typeface="Times New Roman" pitchFamily="18" charset="0"/>
              </a:rPr>
              <a:t>ы</a:t>
            </a:r>
            <a:r>
              <a:rPr sz="2400" i="1" spc="1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2400" i="1" spc="-2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85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sz="2400" i="1" spc="65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2400" i="1" spc="45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2400" i="1" spc="35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sz="2400" i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sz="2400" i="1" spc="-3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2400" i="1" spc="3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i="1" spc="-35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2400" i="1" spc="15" dirty="0">
                <a:latin typeface="Times New Roman" pitchFamily="18" charset="0"/>
                <a:cs typeface="Times New Roman" pitchFamily="18" charset="0"/>
              </a:rPr>
              <a:t>и</a:t>
            </a:r>
            <a:endParaRPr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803338" y="548576"/>
            <a:ext cx="10935335" cy="436880"/>
            <a:chOff x="803338" y="548576"/>
            <a:chExt cx="10935335" cy="4368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1715" y="566800"/>
              <a:ext cx="10916767" cy="4182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8101" y="553338"/>
              <a:ext cx="10907195" cy="40919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89454" y="732472"/>
              <a:ext cx="109854" cy="10147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6654" y="732472"/>
              <a:ext cx="109855" cy="10147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38439" y="721677"/>
              <a:ext cx="110617" cy="11074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121786" y="619886"/>
              <a:ext cx="8594090" cy="236854"/>
            </a:xfrm>
            <a:custGeom>
              <a:avLst/>
              <a:gdLst/>
              <a:ahLst/>
              <a:cxnLst/>
              <a:rect l="l" t="t" r="r" b="b"/>
              <a:pathLst>
                <a:path w="8594090" h="236855">
                  <a:moveTo>
                    <a:pt x="8407527" y="28575"/>
                  </a:moveTo>
                  <a:lnTo>
                    <a:pt x="8412226" y="28575"/>
                  </a:lnTo>
                  <a:lnTo>
                    <a:pt x="8416163" y="28701"/>
                  </a:lnTo>
                  <a:lnTo>
                    <a:pt x="8419211" y="28828"/>
                  </a:lnTo>
                  <a:lnTo>
                    <a:pt x="8422259" y="29083"/>
                  </a:lnTo>
                  <a:lnTo>
                    <a:pt x="8424671" y="29337"/>
                  </a:lnTo>
                  <a:lnTo>
                    <a:pt x="8426577" y="29972"/>
                  </a:lnTo>
                  <a:lnTo>
                    <a:pt x="8428482" y="30607"/>
                  </a:lnTo>
                  <a:lnTo>
                    <a:pt x="8488553" y="121030"/>
                  </a:lnTo>
                  <a:lnTo>
                    <a:pt x="8490712" y="124333"/>
                  </a:lnTo>
                  <a:lnTo>
                    <a:pt x="8491728" y="127762"/>
                  </a:lnTo>
                  <a:lnTo>
                    <a:pt x="8491601" y="131317"/>
                  </a:lnTo>
                  <a:lnTo>
                    <a:pt x="8491601" y="134874"/>
                  </a:lnTo>
                  <a:lnTo>
                    <a:pt x="8436991" y="223900"/>
                  </a:lnTo>
                  <a:lnTo>
                    <a:pt x="8429371" y="229870"/>
                  </a:lnTo>
                  <a:lnTo>
                    <a:pt x="8427466" y="230504"/>
                  </a:lnTo>
                  <a:lnTo>
                    <a:pt x="8424926" y="230886"/>
                  </a:lnTo>
                  <a:lnTo>
                    <a:pt x="8422005" y="231139"/>
                  </a:lnTo>
                  <a:lnTo>
                    <a:pt x="8419084" y="231393"/>
                  </a:lnTo>
                  <a:lnTo>
                    <a:pt x="8415146" y="231521"/>
                  </a:lnTo>
                  <a:lnTo>
                    <a:pt x="8410448" y="231521"/>
                  </a:lnTo>
                  <a:lnTo>
                    <a:pt x="8404352" y="231521"/>
                  </a:lnTo>
                  <a:lnTo>
                    <a:pt x="8387715" y="228346"/>
                  </a:lnTo>
                  <a:lnTo>
                    <a:pt x="8385936" y="227329"/>
                  </a:lnTo>
                  <a:lnTo>
                    <a:pt x="8385048" y="225933"/>
                  </a:lnTo>
                  <a:lnTo>
                    <a:pt x="8384921" y="224282"/>
                  </a:lnTo>
                  <a:lnTo>
                    <a:pt x="8384794" y="222630"/>
                  </a:lnTo>
                  <a:lnTo>
                    <a:pt x="8385429" y="220852"/>
                  </a:lnTo>
                  <a:lnTo>
                    <a:pt x="8386571" y="218693"/>
                  </a:lnTo>
                  <a:lnTo>
                    <a:pt x="8433308" y="131190"/>
                  </a:lnTo>
                  <a:lnTo>
                    <a:pt x="8383269" y="40259"/>
                  </a:lnTo>
                  <a:lnTo>
                    <a:pt x="8382127" y="38226"/>
                  </a:lnTo>
                  <a:lnTo>
                    <a:pt x="8381619" y="36575"/>
                  </a:lnTo>
                  <a:lnTo>
                    <a:pt x="8381873" y="35178"/>
                  </a:lnTo>
                  <a:lnTo>
                    <a:pt x="8382000" y="33782"/>
                  </a:lnTo>
                  <a:lnTo>
                    <a:pt x="8382888" y="32512"/>
                  </a:lnTo>
                  <a:lnTo>
                    <a:pt x="8384667" y="31623"/>
                  </a:lnTo>
                  <a:lnTo>
                    <a:pt x="8386444" y="30607"/>
                  </a:lnTo>
                  <a:lnTo>
                    <a:pt x="8389112" y="29845"/>
                  </a:lnTo>
                  <a:lnTo>
                    <a:pt x="8392794" y="29337"/>
                  </a:lnTo>
                  <a:lnTo>
                    <a:pt x="8396478" y="28828"/>
                  </a:lnTo>
                  <a:lnTo>
                    <a:pt x="8401431" y="28575"/>
                  </a:lnTo>
                  <a:lnTo>
                    <a:pt x="8407527" y="28575"/>
                  </a:lnTo>
                  <a:close/>
                </a:path>
                <a:path w="8594090" h="236855">
                  <a:moveTo>
                    <a:pt x="3272663" y="28066"/>
                  </a:moveTo>
                  <a:lnTo>
                    <a:pt x="3278504" y="28066"/>
                  </a:lnTo>
                  <a:lnTo>
                    <a:pt x="3283330" y="28448"/>
                  </a:lnTo>
                  <a:lnTo>
                    <a:pt x="3287014" y="28955"/>
                  </a:lnTo>
                  <a:lnTo>
                    <a:pt x="3290697" y="29590"/>
                  </a:lnTo>
                  <a:lnTo>
                    <a:pt x="3293491" y="30352"/>
                  </a:lnTo>
                  <a:lnTo>
                    <a:pt x="3295268" y="31496"/>
                  </a:lnTo>
                  <a:lnTo>
                    <a:pt x="3297047" y="32512"/>
                  </a:lnTo>
                  <a:lnTo>
                    <a:pt x="3298063" y="33782"/>
                  </a:lnTo>
                  <a:lnTo>
                    <a:pt x="3298063" y="35433"/>
                  </a:lnTo>
                  <a:lnTo>
                    <a:pt x="3298190" y="36957"/>
                  </a:lnTo>
                  <a:lnTo>
                    <a:pt x="3297809" y="38862"/>
                  </a:lnTo>
                  <a:lnTo>
                    <a:pt x="3296792" y="40893"/>
                  </a:lnTo>
                  <a:lnTo>
                    <a:pt x="3249929" y="128397"/>
                  </a:lnTo>
                  <a:lnTo>
                    <a:pt x="3299967" y="219455"/>
                  </a:lnTo>
                  <a:lnTo>
                    <a:pt x="3300984" y="221361"/>
                  </a:lnTo>
                  <a:lnTo>
                    <a:pt x="3301365" y="223012"/>
                  </a:lnTo>
                  <a:lnTo>
                    <a:pt x="3301238" y="224409"/>
                  </a:lnTo>
                  <a:lnTo>
                    <a:pt x="3290189" y="230250"/>
                  </a:lnTo>
                  <a:lnTo>
                    <a:pt x="3286505" y="230759"/>
                  </a:lnTo>
                  <a:lnTo>
                    <a:pt x="3281679" y="231012"/>
                  </a:lnTo>
                  <a:lnTo>
                    <a:pt x="3275838" y="231012"/>
                  </a:lnTo>
                  <a:lnTo>
                    <a:pt x="3271012" y="231012"/>
                  </a:lnTo>
                  <a:lnTo>
                    <a:pt x="3267202" y="230886"/>
                  </a:lnTo>
                  <a:lnTo>
                    <a:pt x="3264154" y="230759"/>
                  </a:lnTo>
                  <a:lnTo>
                    <a:pt x="3261105" y="230632"/>
                  </a:lnTo>
                  <a:lnTo>
                    <a:pt x="3258566" y="230250"/>
                  </a:lnTo>
                  <a:lnTo>
                    <a:pt x="3256534" y="229615"/>
                  </a:lnTo>
                  <a:lnTo>
                    <a:pt x="3254629" y="229108"/>
                  </a:lnTo>
                  <a:lnTo>
                    <a:pt x="3249167" y="224027"/>
                  </a:lnTo>
                  <a:lnTo>
                    <a:pt x="3194430" y="138811"/>
                  </a:lnTo>
                  <a:lnTo>
                    <a:pt x="3192272" y="135382"/>
                  </a:lnTo>
                  <a:lnTo>
                    <a:pt x="3191255" y="131825"/>
                  </a:lnTo>
                  <a:lnTo>
                    <a:pt x="3191383" y="128270"/>
                  </a:lnTo>
                  <a:lnTo>
                    <a:pt x="3191510" y="124840"/>
                  </a:lnTo>
                  <a:lnTo>
                    <a:pt x="3192779" y="120903"/>
                  </a:lnTo>
                  <a:lnTo>
                    <a:pt x="3195447" y="116586"/>
                  </a:lnTo>
                  <a:lnTo>
                    <a:pt x="3246247" y="35813"/>
                  </a:lnTo>
                  <a:lnTo>
                    <a:pt x="3247009" y="34416"/>
                  </a:lnTo>
                  <a:lnTo>
                    <a:pt x="3267837" y="28066"/>
                  </a:lnTo>
                  <a:lnTo>
                    <a:pt x="3272663" y="28066"/>
                  </a:lnTo>
                  <a:close/>
                </a:path>
                <a:path w="8594090" h="236855">
                  <a:moveTo>
                    <a:pt x="8508492" y="22733"/>
                  </a:moveTo>
                  <a:lnTo>
                    <a:pt x="8513317" y="22733"/>
                  </a:lnTo>
                  <a:lnTo>
                    <a:pt x="8517255" y="22860"/>
                  </a:lnTo>
                  <a:lnTo>
                    <a:pt x="8520303" y="23240"/>
                  </a:lnTo>
                  <a:lnTo>
                    <a:pt x="8523223" y="23495"/>
                  </a:lnTo>
                  <a:lnTo>
                    <a:pt x="8532241" y="27050"/>
                  </a:lnTo>
                  <a:lnTo>
                    <a:pt x="8533384" y="28066"/>
                  </a:lnTo>
                  <a:lnTo>
                    <a:pt x="8534273" y="29337"/>
                  </a:lnTo>
                  <a:lnTo>
                    <a:pt x="8535162" y="30861"/>
                  </a:lnTo>
                  <a:lnTo>
                    <a:pt x="8590407" y="121030"/>
                  </a:lnTo>
                  <a:lnTo>
                    <a:pt x="8592566" y="124460"/>
                  </a:lnTo>
                  <a:lnTo>
                    <a:pt x="8593582" y="128015"/>
                  </a:lnTo>
                  <a:lnTo>
                    <a:pt x="8593455" y="131699"/>
                  </a:lnTo>
                  <a:lnTo>
                    <a:pt x="8593328" y="135254"/>
                  </a:lnTo>
                  <a:lnTo>
                    <a:pt x="8592058" y="139191"/>
                  </a:lnTo>
                  <a:lnTo>
                    <a:pt x="8589391" y="143510"/>
                  </a:lnTo>
                  <a:lnTo>
                    <a:pt x="8536940" y="228726"/>
                  </a:lnTo>
                  <a:lnTo>
                    <a:pt x="8535923" y="230250"/>
                  </a:lnTo>
                  <a:lnTo>
                    <a:pt x="8534908" y="231521"/>
                  </a:lnTo>
                  <a:lnTo>
                    <a:pt x="8533765" y="232537"/>
                  </a:lnTo>
                  <a:lnTo>
                    <a:pt x="8532748" y="233679"/>
                  </a:lnTo>
                  <a:lnTo>
                    <a:pt x="8521700" y="236347"/>
                  </a:lnTo>
                  <a:lnTo>
                    <a:pt x="8518652" y="236727"/>
                  </a:lnTo>
                  <a:lnTo>
                    <a:pt x="8514842" y="236854"/>
                  </a:lnTo>
                  <a:lnTo>
                    <a:pt x="8510016" y="236854"/>
                  </a:lnTo>
                  <a:lnTo>
                    <a:pt x="8503919" y="236854"/>
                  </a:lnTo>
                  <a:lnTo>
                    <a:pt x="8487283" y="233299"/>
                  </a:lnTo>
                  <a:lnTo>
                    <a:pt x="8485505" y="232155"/>
                  </a:lnTo>
                  <a:lnTo>
                    <a:pt x="8484616" y="230632"/>
                  </a:lnTo>
                  <a:lnTo>
                    <a:pt x="8484489" y="228980"/>
                  </a:lnTo>
                  <a:lnTo>
                    <a:pt x="8484362" y="227329"/>
                  </a:lnTo>
                  <a:lnTo>
                    <a:pt x="8484869" y="225425"/>
                  </a:lnTo>
                  <a:lnTo>
                    <a:pt x="8485886" y="223392"/>
                  </a:lnTo>
                  <a:lnTo>
                    <a:pt x="8533892" y="130937"/>
                  </a:lnTo>
                  <a:lnTo>
                    <a:pt x="8484616" y="36449"/>
                  </a:lnTo>
                  <a:lnTo>
                    <a:pt x="8483473" y="34416"/>
                  </a:lnTo>
                  <a:lnTo>
                    <a:pt x="8482965" y="32385"/>
                  </a:lnTo>
                  <a:lnTo>
                    <a:pt x="8482965" y="30734"/>
                  </a:lnTo>
                  <a:lnTo>
                    <a:pt x="8483092" y="28955"/>
                  </a:lnTo>
                  <a:lnTo>
                    <a:pt x="8483981" y="27559"/>
                  </a:lnTo>
                  <a:lnTo>
                    <a:pt x="8485759" y="26415"/>
                  </a:lnTo>
                  <a:lnTo>
                    <a:pt x="8487410" y="25273"/>
                  </a:lnTo>
                  <a:lnTo>
                    <a:pt x="8490077" y="24384"/>
                  </a:lnTo>
                  <a:lnTo>
                    <a:pt x="8493760" y="23622"/>
                  </a:lnTo>
                  <a:lnTo>
                    <a:pt x="8497316" y="22987"/>
                  </a:lnTo>
                  <a:lnTo>
                    <a:pt x="8502269" y="22733"/>
                  </a:lnTo>
                  <a:lnTo>
                    <a:pt x="8508492" y="22733"/>
                  </a:lnTo>
                  <a:close/>
                </a:path>
                <a:path w="8594090" h="236855">
                  <a:moveTo>
                    <a:pt x="3173222" y="22733"/>
                  </a:moveTo>
                  <a:lnTo>
                    <a:pt x="3179191" y="22733"/>
                  </a:lnTo>
                  <a:lnTo>
                    <a:pt x="3184016" y="22987"/>
                  </a:lnTo>
                  <a:lnTo>
                    <a:pt x="3187700" y="23622"/>
                  </a:lnTo>
                  <a:lnTo>
                    <a:pt x="3191383" y="24129"/>
                  </a:lnTo>
                  <a:lnTo>
                    <a:pt x="3194050" y="25018"/>
                  </a:lnTo>
                  <a:lnTo>
                    <a:pt x="3195828" y="26288"/>
                  </a:lnTo>
                  <a:lnTo>
                    <a:pt x="3197605" y="27559"/>
                  </a:lnTo>
                  <a:lnTo>
                    <a:pt x="3198495" y="28955"/>
                  </a:lnTo>
                  <a:lnTo>
                    <a:pt x="3198622" y="30607"/>
                  </a:lnTo>
                  <a:lnTo>
                    <a:pt x="3198876" y="32258"/>
                  </a:lnTo>
                  <a:lnTo>
                    <a:pt x="3198367" y="34162"/>
                  </a:lnTo>
                  <a:lnTo>
                    <a:pt x="3197225" y="36195"/>
                  </a:lnTo>
                  <a:lnTo>
                    <a:pt x="3149091" y="128650"/>
                  </a:lnTo>
                  <a:lnTo>
                    <a:pt x="3198367" y="223138"/>
                  </a:lnTo>
                  <a:lnTo>
                    <a:pt x="3199511" y="225298"/>
                  </a:lnTo>
                  <a:lnTo>
                    <a:pt x="3200146" y="227202"/>
                  </a:lnTo>
                  <a:lnTo>
                    <a:pt x="3200018" y="228853"/>
                  </a:lnTo>
                  <a:lnTo>
                    <a:pt x="3199891" y="230632"/>
                  </a:lnTo>
                  <a:lnTo>
                    <a:pt x="3199003" y="232028"/>
                  </a:lnTo>
                  <a:lnTo>
                    <a:pt x="3180841" y="236854"/>
                  </a:lnTo>
                  <a:lnTo>
                    <a:pt x="3174746" y="236854"/>
                  </a:lnTo>
                  <a:lnTo>
                    <a:pt x="3169920" y="236854"/>
                  </a:lnTo>
                  <a:lnTo>
                    <a:pt x="3166110" y="236727"/>
                  </a:lnTo>
                  <a:lnTo>
                    <a:pt x="3163062" y="236347"/>
                  </a:lnTo>
                  <a:lnTo>
                    <a:pt x="3160014" y="236092"/>
                  </a:lnTo>
                  <a:lnTo>
                    <a:pt x="3150870" y="232537"/>
                  </a:lnTo>
                  <a:lnTo>
                    <a:pt x="3149727" y="231521"/>
                  </a:lnTo>
                  <a:lnTo>
                    <a:pt x="3148711" y="230250"/>
                  </a:lnTo>
                  <a:lnTo>
                    <a:pt x="3147822" y="228726"/>
                  </a:lnTo>
                  <a:lnTo>
                    <a:pt x="3092704" y="138811"/>
                  </a:lnTo>
                  <a:lnTo>
                    <a:pt x="3090545" y="135127"/>
                  </a:lnTo>
                  <a:lnTo>
                    <a:pt x="3089529" y="131572"/>
                  </a:lnTo>
                  <a:lnTo>
                    <a:pt x="3089529" y="127888"/>
                  </a:lnTo>
                  <a:lnTo>
                    <a:pt x="3146171" y="30861"/>
                  </a:lnTo>
                  <a:lnTo>
                    <a:pt x="3161284" y="23240"/>
                  </a:lnTo>
                  <a:lnTo>
                    <a:pt x="3164332" y="22860"/>
                  </a:lnTo>
                  <a:lnTo>
                    <a:pt x="3168396" y="22733"/>
                  </a:lnTo>
                  <a:lnTo>
                    <a:pt x="3173222" y="22733"/>
                  </a:lnTo>
                  <a:close/>
                </a:path>
                <a:path w="8594090" h="236855">
                  <a:moveTo>
                    <a:pt x="2778760" y="0"/>
                  </a:moveTo>
                  <a:lnTo>
                    <a:pt x="2733675" y="135636"/>
                  </a:lnTo>
                  <a:lnTo>
                    <a:pt x="2824099" y="135636"/>
                  </a:lnTo>
                  <a:lnTo>
                    <a:pt x="2779014" y="0"/>
                  </a:lnTo>
                  <a:lnTo>
                    <a:pt x="2778760" y="0"/>
                  </a:lnTo>
                  <a:close/>
                </a:path>
                <a:path w="8594090" h="236855">
                  <a:moveTo>
                    <a:pt x="1321435" y="0"/>
                  </a:moveTo>
                  <a:lnTo>
                    <a:pt x="1276350" y="135636"/>
                  </a:lnTo>
                  <a:lnTo>
                    <a:pt x="1366774" y="135636"/>
                  </a:lnTo>
                  <a:lnTo>
                    <a:pt x="1321689" y="0"/>
                  </a:lnTo>
                  <a:lnTo>
                    <a:pt x="1321435" y="0"/>
                  </a:lnTo>
                  <a:close/>
                </a:path>
                <a:path w="8594090" h="236855">
                  <a:moveTo>
                    <a:pt x="45085" y="0"/>
                  </a:moveTo>
                  <a:lnTo>
                    <a:pt x="0" y="135636"/>
                  </a:lnTo>
                  <a:lnTo>
                    <a:pt x="90424" y="135636"/>
                  </a:lnTo>
                  <a:lnTo>
                    <a:pt x="45338" y="0"/>
                  </a:lnTo>
                  <a:lnTo>
                    <a:pt x="45085" y="0"/>
                  </a:lnTo>
                  <a:close/>
                </a:path>
              </a:pathLst>
            </a:custGeom>
            <a:ln w="952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18717" y="606488"/>
              <a:ext cx="138684" cy="2235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27475" y="604329"/>
              <a:ext cx="95250" cy="11772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76450" y="604329"/>
              <a:ext cx="103377" cy="10198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08025" y="604329"/>
              <a:ext cx="95250" cy="11772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50550" y="604329"/>
              <a:ext cx="95250" cy="11772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13950" y="604329"/>
              <a:ext cx="103377" cy="10198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08101" y="553338"/>
              <a:ext cx="10643235" cy="409575"/>
            </a:xfrm>
            <a:custGeom>
              <a:avLst/>
              <a:gdLst/>
              <a:ahLst/>
              <a:cxnLst/>
              <a:rect l="l" t="t" r="r" b="b"/>
              <a:pathLst>
                <a:path w="10643235" h="409575">
                  <a:moveTo>
                    <a:pt x="10178669" y="5714"/>
                  </a:moveTo>
                  <a:lnTo>
                    <a:pt x="10337927" y="5714"/>
                  </a:lnTo>
                  <a:lnTo>
                    <a:pt x="10339324" y="5714"/>
                  </a:lnTo>
                  <a:lnTo>
                    <a:pt x="10340721" y="6096"/>
                  </a:lnTo>
                  <a:lnTo>
                    <a:pt x="10346563" y="19176"/>
                  </a:lnTo>
                  <a:lnTo>
                    <a:pt x="10347071" y="22351"/>
                  </a:lnTo>
                  <a:lnTo>
                    <a:pt x="10347198" y="26415"/>
                  </a:lnTo>
                  <a:lnTo>
                    <a:pt x="10347198" y="31369"/>
                  </a:lnTo>
                  <a:lnTo>
                    <a:pt x="10347198" y="35940"/>
                  </a:lnTo>
                  <a:lnTo>
                    <a:pt x="10347071" y="39877"/>
                  </a:lnTo>
                  <a:lnTo>
                    <a:pt x="10346563" y="43052"/>
                  </a:lnTo>
                  <a:lnTo>
                    <a:pt x="10346182" y="46227"/>
                  </a:lnTo>
                  <a:lnTo>
                    <a:pt x="10339324" y="56514"/>
                  </a:lnTo>
                  <a:lnTo>
                    <a:pt x="10337927" y="56514"/>
                  </a:lnTo>
                  <a:lnTo>
                    <a:pt x="10224008" y="56514"/>
                  </a:lnTo>
                  <a:lnTo>
                    <a:pt x="10224008" y="134365"/>
                  </a:lnTo>
                  <a:lnTo>
                    <a:pt x="10320401" y="134365"/>
                  </a:lnTo>
                  <a:lnTo>
                    <a:pt x="10321798" y="134365"/>
                  </a:lnTo>
                  <a:lnTo>
                    <a:pt x="10323195" y="134747"/>
                  </a:lnTo>
                  <a:lnTo>
                    <a:pt x="10324465" y="135762"/>
                  </a:lnTo>
                  <a:lnTo>
                    <a:pt x="10325735" y="136651"/>
                  </a:lnTo>
                  <a:lnTo>
                    <a:pt x="10326751" y="138049"/>
                  </a:lnTo>
                  <a:lnTo>
                    <a:pt x="10327513" y="139953"/>
                  </a:lnTo>
                  <a:lnTo>
                    <a:pt x="10328402" y="141732"/>
                  </a:lnTo>
                  <a:lnTo>
                    <a:pt x="10328910" y="144399"/>
                  </a:lnTo>
                  <a:lnTo>
                    <a:pt x="10329418" y="147574"/>
                  </a:lnTo>
                  <a:lnTo>
                    <a:pt x="10329799" y="150749"/>
                  </a:lnTo>
                  <a:lnTo>
                    <a:pt x="10329926" y="154686"/>
                  </a:lnTo>
                  <a:lnTo>
                    <a:pt x="10329926" y="159258"/>
                  </a:lnTo>
                  <a:lnTo>
                    <a:pt x="10329926" y="163957"/>
                  </a:lnTo>
                  <a:lnTo>
                    <a:pt x="10327513" y="178562"/>
                  </a:lnTo>
                  <a:lnTo>
                    <a:pt x="10326751" y="180466"/>
                  </a:lnTo>
                  <a:lnTo>
                    <a:pt x="10325735" y="181863"/>
                  </a:lnTo>
                  <a:lnTo>
                    <a:pt x="10324465" y="182625"/>
                  </a:lnTo>
                  <a:lnTo>
                    <a:pt x="10323195" y="183514"/>
                  </a:lnTo>
                  <a:lnTo>
                    <a:pt x="10321798" y="183896"/>
                  </a:lnTo>
                  <a:lnTo>
                    <a:pt x="10320401" y="183896"/>
                  </a:lnTo>
                  <a:lnTo>
                    <a:pt x="10224008" y="183896"/>
                  </a:lnTo>
                  <a:lnTo>
                    <a:pt x="10224008" y="273812"/>
                  </a:lnTo>
                  <a:lnTo>
                    <a:pt x="10338816" y="273812"/>
                  </a:lnTo>
                  <a:lnTo>
                    <a:pt x="10340340" y="273812"/>
                  </a:lnTo>
                  <a:lnTo>
                    <a:pt x="10341737" y="274320"/>
                  </a:lnTo>
                  <a:lnTo>
                    <a:pt x="10342880" y="275209"/>
                  </a:lnTo>
                  <a:lnTo>
                    <a:pt x="10344150" y="276098"/>
                  </a:lnTo>
                  <a:lnTo>
                    <a:pt x="10347833" y="287274"/>
                  </a:lnTo>
                  <a:lnTo>
                    <a:pt x="10348214" y="290449"/>
                  </a:lnTo>
                  <a:lnTo>
                    <a:pt x="10348468" y="294513"/>
                  </a:lnTo>
                  <a:lnTo>
                    <a:pt x="10348468" y="299212"/>
                  </a:lnTo>
                  <a:lnTo>
                    <a:pt x="10348468" y="304038"/>
                  </a:lnTo>
                  <a:lnTo>
                    <a:pt x="10342880" y="323341"/>
                  </a:lnTo>
                  <a:lnTo>
                    <a:pt x="10341737" y="324231"/>
                  </a:lnTo>
                  <a:lnTo>
                    <a:pt x="10340340" y="324612"/>
                  </a:lnTo>
                  <a:lnTo>
                    <a:pt x="10338816" y="324612"/>
                  </a:lnTo>
                  <a:lnTo>
                    <a:pt x="10178669" y="324612"/>
                  </a:lnTo>
                  <a:lnTo>
                    <a:pt x="10173208" y="324612"/>
                  </a:lnTo>
                  <a:lnTo>
                    <a:pt x="10168636" y="323088"/>
                  </a:lnTo>
                  <a:lnTo>
                    <a:pt x="10164953" y="319786"/>
                  </a:lnTo>
                  <a:lnTo>
                    <a:pt x="10161270" y="316611"/>
                  </a:lnTo>
                  <a:lnTo>
                    <a:pt x="10159365" y="311403"/>
                  </a:lnTo>
                  <a:lnTo>
                    <a:pt x="10159365" y="304164"/>
                  </a:lnTo>
                  <a:lnTo>
                    <a:pt x="10159365" y="26162"/>
                  </a:lnTo>
                  <a:lnTo>
                    <a:pt x="10159365" y="18923"/>
                  </a:lnTo>
                  <a:lnTo>
                    <a:pt x="10161270" y="13715"/>
                  </a:lnTo>
                  <a:lnTo>
                    <a:pt x="10164953" y="10540"/>
                  </a:lnTo>
                  <a:lnTo>
                    <a:pt x="10168636" y="7238"/>
                  </a:lnTo>
                  <a:lnTo>
                    <a:pt x="10173208" y="5714"/>
                  </a:lnTo>
                  <a:lnTo>
                    <a:pt x="10178669" y="5714"/>
                  </a:lnTo>
                  <a:close/>
                </a:path>
                <a:path w="10643235" h="409575">
                  <a:moveTo>
                    <a:pt x="9181211" y="5714"/>
                  </a:moveTo>
                  <a:lnTo>
                    <a:pt x="9256395" y="5714"/>
                  </a:lnTo>
                  <a:lnTo>
                    <a:pt x="9264015" y="5714"/>
                  </a:lnTo>
                  <a:lnTo>
                    <a:pt x="9271127" y="5969"/>
                  </a:lnTo>
                  <a:lnTo>
                    <a:pt x="9277985" y="6603"/>
                  </a:lnTo>
                  <a:lnTo>
                    <a:pt x="9284843" y="7112"/>
                  </a:lnTo>
                  <a:lnTo>
                    <a:pt x="9292971" y="8382"/>
                  </a:lnTo>
                  <a:lnTo>
                    <a:pt x="9331452" y="20700"/>
                  </a:lnTo>
                  <a:lnTo>
                    <a:pt x="9361324" y="46202"/>
                  </a:lnTo>
                  <a:lnTo>
                    <a:pt x="9376330" y="84026"/>
                  </a:lnTo>
                  <a:lnTo>
                    <a:pt x="9377680" y="102615"/>
                  </a:lnTo>
                  <a:lnTo>
                    <a:pt x="9377156" y="115645"/>
                  </a:lnTo>
                  <a:lnTo>
                    <a:pt x="9364630" y="160071"/>
                  </a:lnTo>
                  <a:lnTo>
                    <a:pt x="9336458" y="191680"/>
                  </a:lnTo>
                  <a:lnTo>
                    <a:pt x="9293399" y="209815"/>
                  </a:lnTo>
                  <a:lnTo>
                    <a:pt x="9250680" y="213995"/>
                  </a:lnTo>
                  <a:lnTo>
                    <a:pt x="9224137" y="213995"/>
                  </a:lnTo>
                  <a:lnTo>
                    <a:pt x="9224137" y="315722"/>
                  </a:lnTo>
                  <a:lnTo>
                    <a:pt x="9224137" y="317373"/>
                  </a:lnTo>
                  <a:lnTo>
                    <a:pt x="9223629" y="318897"/>
                  </a:lnTo>
                  <a:lnTo>
                    <a:pt x="9222486" y="320166"/>
                  </a:lnTo>
                  <a:lnTo>
                    <a:pt x="9221470" y="321563"/>
                  </a:lnTo>
                  <a:lnTo>
                    <a:pt x="9197975" y="326136"/>
                  </a:lnTo>
                  <a:lnTo>
                    <a:pt x="9191625" y="326136"/>
                  </a:lnTo>
                  <a:lnTo>
                    <a:pt x="9185275" y="326136"/>
                  </a:lnTo>
                  <a:lnTo>
                    <a:pt x="9180068" y="325882"/>
                  </a:lnTo>
                  <a:lnTo>
                    <a:pt x="9175877" y="325374"/>
                  </a:lnTo>
                  <a:lnTo>
                    <a:pt x="9171686" y="324865"/>
                  </a:lnTo>
                  <a:lnTo>
                    <a:pt x="9160764" y="320166"/>
                  </a:lnTo>
                  <a:lnTo>
                    <a:pt x="9159748" y="318897"/>
                  </a:lnTo>
                  <a:lnTo>
                    <a:pt x="9159240" y="317373"/>
                  </a:lnTo>
                  <a:lnTo>
                    <a:pt x="9159240" y="315722"/>
                  </a:lnTo>
                  <a:lnTo>
                    <a:pt x="9159240" y="28828"/>
                  </a:lnTo>
                  <a:lnTo>
                    <a:pt x="9159240" y="21082"/>
                  </a:lnTo>
                  <a:lnTo>
                    <a:pt x="9161272" y="15366"/>
                  </a:lnTo>
                  <a:lnTo>
                    <a:pt x="9165336" y="11430"/>
                  </a:lnTo>
                  <a:lnTo>
                    <a:pt x="9169400" y="7620"/>
                  </a:lnTo>
                  <a:lnTo>
                    <a:pt x="9174607" y="5714"/>
                  </a:lnTo>
                  <a:lnTo>
                    <a:pt x="9181211" y="5714"/>
                  </a:lnTo>
                  <a:close/>
                </a:path>
                <a:path w="10643235" h="409575">
                  <a:moveTo>
                    <a:pt x="8959469" y="5714"/>
                  </a:moveTo>
                  <a:lnTo>
                    <a:pt x="9110980" y="5714"/>
                  </a:lnTo>
                  <a:lnTo>
                    <a:pt x="9114282" y="5714"/>
                  </a:lnTo>
                  <a:lnTo>
                    <a:pt x="9116822" y="7747"/>
                  </a:lnTo>
                  <a:lnTo>
                    <a:pt x="9118473" y="11811"/>
                  </a:lnTo>
                  <a:lnTo>
                    <a:pt x="9120124" y="16001"/>
                  </a:lnTo>
                  <a:lnTo>
                    <a:pt x="9120886" y="22860"/>
                  </a:lnTo>
                  <a:lnTo>
                    <a:pt x="9120886" y="32512"/>
                  </a:lnTo>
                  <a:lnTo>
                    <a:pt x="9120886" y="37464"/>
                  </a:lnTo>
                  <a:lnTo>
                    <a:pt x="9120632" y="41656"/>
                  </a:lnTo>
                  <a:lnTo>
                    <a:pt x="9120251" y="44958"/>
                  </a:lnTo>
                  <a:lnTo>
                    <a:pt x="9119870" y="48387"/>
                  </a:lnTo>
                  <a:lnTo>
                    <a:pt x="9115298" y="57531"/>
                  </a:lnTo>
                  <a:lnTo>
                    <a:pt x="9114155" y="58420"/>
                  </a:lnTo>
                  <a:lnTo>
                    <a:pt x="9112631" y="58927"/>
                  </a:lnTo>
                  <a:lnTo>
                    <a:pt x="9110980" y="58927"/>
                  </a:lnTo>
                  <a:lnTo>
                    <a:pt x="9005316" y="58927"/>
                  </a:lnTo>
                  <a:lnTo>
                    <a:pt x="9005316" y="316230"/>
                  </a:lnTo>
                  <a:lnTo>
                    <a:pt x="9005316" y="317881"/>
                  </a:lnTo>
                  <a:lnTo>
                    <a:pt x="9004808" y="319405"/>
                  </a:lnTo>
                  <a:lnTo>
                    <a:pt x="9003665" y="320548"/>
                  </a:lnTo>
                  <a:lnTo>
                    <a:pt x="9002649" y="321818"/>
                  </a:lnTo>
                  <a:lnTo>
                    <a:pt x="9000871" y="322834"/>
                  </a:lnTo>
                  <a:lnTo>
                    <a:pt x="8979154" y="326136"/>
                  </a:lnTo>
                  <a:lnTo>
                    <a:pt x="8972804" y="326136"/>
                  </a:lnTo>
                  <a:lnTo>
                    <a:pt x="8966454" y="326136"/>
                  </a:lnTo>
                  <a:lnTo>
                    <a:pt x="8961247" y="325882"/>
                  </a:lnTo>
                  <a:lnTo>
                    <a:pt x="8957056" y="325500"/>
                  </a:lnTo>
                  <a:lnTo>
                    <a:pt x="8952865" y="325120"/>
                  </a:lnTo>
                  <a:lnTo>
                    <a:pt x="8941816" y="320548"/>
                  </a:lnTo>
                  <a:lnTo>
                    <a:pt x="8940800" y="319405"/>
                  </a:lnTo>
                  <a:lnTo>
                    <a:pt x="8940165" y="317881"/>
                  </a:lnTo>
                  <a:lnTo>
                    <a:pt x="8940165" y="316230"/>
                  </a:lnTo>
                  <a:lnTo>
                    <a:pt x="8940165" y="26162"/>
                  </a:lnTo>
                  <a:lnTo>
                    <a:pt x="8940165" y="19303"/>
                  </a:lnTo>
                  <a:lnTo>
                    <a:pt x="8941943" y="14097"/>
                  </a:lnTo>
                  <a:lnTo>
                    <a:pt x="8945499" y="10795"/>
                  </a:lnTo>
                  <a:lnTo>
                    <a:pt x="8949055" y="7365"/>
                  </a:lnTo>
                  <a:lnTo>
                    <a:pt x="8953627" y="5714"/>
                  </a:lnTo>
                  <a:lnTo>
                    <a:pt x="8959469" y="5714"/>
                  </a:lnTo>
                  <a:close/>
                </a:path>
                <a:path w="10643235" h="409575">
                  <a:moveTo>
                    <a:pt x="8016494" y="5714"/>
                  </a:moveTo>
                  <a:lnTo>
                    <a:pt x="8175752" y="5714"/>
                  </a:lnTo>
                  <a:lnTo>
                    <a:pt x="8177149" y="5714"/>
                  </a:lnTo>
                  <a:lnTo>
                    <a:pt x="8178546" y="6096"/>
                  </a:lnTo>
                  <a:lnTo>
                    <a:pt x="8184388" y="19176"/>
                  </a:lnTo>
                  <a:lnTo>
                    <a:pt x="8184896" y="22351"/>
                  </a:lnTo>
                  <a:lnTo>
                    <a:pt x="8185023" y="26415"/>
                  </a:lnTo>
                  <a:lnTo>
                    <a:pt x="8185023" y="31369"/>
                  </a:lnTo>
                  <a:lnTo>
                    <a:pt x="8185023" y="35940"/>
                  </a:lnTo>
                  <a:lnTo>
                    <a:pt x="8184896" y="39877"/>
                  </a:lnTo>
                  <a:lnTo>
                    <a:pt x="8184388" y="43052"/>
                  </a:lnTo>
                  <a:lnTo>
                    <a:pt x="8184007" y="46227"/>
                  </a:lnTo>
                  <a:lnTo>
                    <a:pt x="8177149" y="56514"/>
                  </a:lnTo>
                  <a:lnTo>
                    <a:pt x="8175752" y="56514"/>
                  </a:lnTo>
                  <a:lnTo>
                    <a:pt x="8061833" y="56514"/>
                  </a:lnTo>
                  <a:lnTo>
                    <a:pt x="8061833" y="134365"/>
                  </a:lnTo>
                  <a:lnTo>
                    <a:pt x="8158226" y="134365"/>
                  </a:lnTo>
                  <a:lnTo>
                    <a:pt x="8159623" y="134365"/>
                  </a:lnTo>
                  <a:lnTo>
                    <a:pt x="8161020" y="134747"/>
                  </a:lnTo>
                  <a:lnTo>
                    <a:pt x="8162290" y="135762"/>
                  </a:lnTo>
                  <a:lnTo>
                    <a:pt x="8163559" y="136651"/>
                  </a:lnTo>
                  <a:lnTo>
                    <a:pt x="8164576" y="138049"/>
                  </a:lnTo>
                  <a:lnTo>
                    <a:pt x="8165338" y="139953"/>
                  </a:lnTo>
                  <a:lnTo>
                    <a:pt x="8166227" y="141732"/>
                  </a:lnTo>
                  <a:lnTo>
                    <a:pt x="8166734" y="144399"/>
                  </a:lnTo>
                  <a:lnTo>
                    <a:pt x="8167243" y="147574"/>
                  </a:lnTo>
                  <a:lnTo>
                    <a:pt x="8167624" y="150749"/>
                  </a:lnTo>
                  <a:lnTo>
                    <a:pt x="8167751" y="154686"/>
                  </a:lnTo>
                  <a:lnTo>
                    <a:pt x="8167751" y="159258"/>
                  </a:lnTo>
                  <a:lnTo>
                    <a:pt x="8167751" y="163957"/>
                  </a:lnTo>
                  <a:lnTo>
                    <a:pt x="8165338" y="178562"/>
                  </a:lnTo>
                  <a:lnTo>
                    <a:pt x="8164576" y="180466"/>
                  </a:lnTo>
                  <a:lnTo>
                    <a:pt x="8163559" y="181863"/>
                  </a:lnTo>
                  <a:lnTo>
                    <a:pt x="8162290" y="182625"/>
                  </a:lnTo>
                  <a:lnTo>
                    <a:pt x="8161020" y="183514"/>
                  </a:lnTo>
                  <a:lnTo>
                    <a:pt x="8159623" y="183896"/>
                  </a:lnTo>
                  <a:lnTo>
                    <a:pt x="8158226" y="183896"/>
                  </a:lnTo>
                  <a:lnTo>
                    <a:pt x="8061833" y="183896"/>
                  </a:lnTo>
                  <a:lnTo>
                    <a:pt x="8061833" y="273812"/>
                  </a:lnTo>
                  <a:lnTo>
                    <a:pt x="8176641" y="273812"/>
                  </a:lnTo>
                  <a:lnTo>
                    <a:pt x="8178165" y="273812"/>
                  </a:lnTo>
                  <a:lnTo>
                    <a:pt x="8179562" y="274320"/>
                  </a:lnTo>
                  <a:lnTo>
                    <a:pt x="8180705" y="275209"/>
                  </a:lnTo>
                  <a:lnTo>
                    <a:pt x="8181975" y="276098"/>
                  </a:lnTo>
                  <a:lnTo>
                    <a:pt x="8185658" y="287274"/>
                  </a:lnTo>
                  <a:lnTo>
                    <a:pt x="8186039" y="290449"/>
                  </a:lnTo>
                  <a:lnTo>
                    <a:pt x="8186293" y="294513"/>
                  </a:lnTo>
                  <a:lnTo>
                    <a:pt x="8186293" y="299212"/>
                  </a:lnTo>
                  <a:lnTo>
                    <a:pt x="8186293" y="304038"/>
                  </a:lnTo>
                  <a:lnTo>
                    <a:pt x="8180705" y="323341"/>
                  </a:lnTo>
                  <a:lnTo>
                    <a:pt x="8179562" y="324231"/>
                  </a:lnTo>
                  <a:lnTo>
                    <a:pt x="8178165" y="324612"/>
                  </a:lnTo>
                  <a:lnTo>
                    <a:pt x="8176641" y="324612"/>
                  </a:lnTo>
                  <a:lnTo>
                    <a:pt x="8016494" y="324612"/>
                  </a:lnTo>
                  <a:lnTo>
                    <a:pt x="8011033" y="324612"/>
                  </a:lnTo>
                  <a:lnTo>
                    <a:pt x="8006460" y="323088"/>
                  </a:lnTo>
                  <a:lnTo>
                    <a:pt x="8002778" y="319786"/>
                  </a:lnTo>
                  <a:lnTo>
                    <a:pt x="7999095" y="316611"/>
                  </a:lnTo>
                  <a:lnTo>
                    <a:pt x="7997190" y="311403"/>
                  </a:lnTo>
                  <a:lnTo>
                    <a:pt x="7997190" y="304164"/>
                  </a:lnTo>
                  <a:lnTo>
                    <a:pt x="7997190" y="26162"/>
                  </a:lnTo>
                  <a:lnTo>
                    <a:pt x="7997190" y="18923"/>
                  </a:lnTo>
                  <a:lnTo>
                    <a:pt x="7999095" y="13715"/>
                  </a:lnTo>
                  <a:lnTo>
                    <a:pt x="8002778" y="10540"/>
                  </a:lnTo>
                  <a:lnTo>
                    <a:pt x="8006460" y="7238"/>
                  </a:lnTo>
                  <a:lnTo>
                    <a:pt x="8011033" y="5714"/>
                  </a:lnTo>
                  <a:lnTo>
                    <a:pt x="8016494" y="5714"/>
                  </a:lnTo>
                  <a:close/>
                </a:path>
                <a:path w="10643235" h="409575">
                  <a:moveTo>
                    <a:pt x="7740523" y="5714"/>
                  </a:moveTo>
                  <a:lnTo>
                    <a:pt x="7920863" y="5714"/>
                  </a:lnTo>
                  <a:lnTo>
                    <a:pt x="7922514" y="5714"/>
                  </a:lnTo>
                  <a:lnTo>
                    <a:pt x="7924038" y="6096"/>
                  </a:lnTo>
                  <a:lnTo>
                    <a:pt x="7930388" y="19176"/>
                  </a:lnTo>
                  <a:lnTo>
                    <a:pt x="7930769" y="22351"/>
                  </a:lnTo>
                  <a:lnTo>
                    <a:pt x="7931023" y="26415"/>
                  </a:lnTo>
                  <a:lnTo>
                    <a:pt x="7931023" y="31369"/>
                  </a:lnTo>
                  <a:lnTo>
                    <a:pt x="7931023" y="35940"/>
                  </a:lnTo>
                  <a:lnTo>
                    <a:pt x="7928483" y="50926"/>
                  </a:lnTo>
                  <a:lnTo>
                    <a:pt x="7927594" y="52959"/>
                  </a:lnTo>
                  <a:lnTo>
                    <a:pt x="7926451" y="54483"/>
                  </a:lnTo>
                  <a:lnTo>
                    <a:pt x="7925181" y="55372"/>
                  </a:lnTo>
                  <a:lnTo>
                    <a:pt x="7924038" y="56261"/>
                  </a:lnTo>
                  <a:lnTo>
                    <a:pt x="7922641" y="56769"/>
                  </a:lnTo>
                  <a:lnTo>
                    <a:pt x="7921117" y="56769"/>
                  </a:lnTo>
                  <a:lnTo>
                    <a:pt x="7786116" y="56769"/>
                  </a:lnTo>
                  <a:lnTo>
                    <a:pt x="7786116" y="136016"/>
                  </a:lnTo>
                  <a:lnTo>
                    <a:pt x="7839075" y="136016"/>
                  </a:lnTo>
                  <a:lnTo>
                    <a:pt x="7853816" y="136396"/>
                  </a:lnTo>
                  <a:lnTo>
                    <a:pt x="7899475" y="145295"/>
                  </a:lnTo>
                  <a:lnTo>
                    <a:pt x="7935833" y="172386"/>
                  </a:lnTo>
                  <a:lnTo>
                    <a:pt x="7951777" y="215497"/>
                  </a:lnTo>
                  <a:lnTo>
                    <a:pt x="7952232" y="225806"/>
                  </a:lnTo>
                  <a:lnTo>
                    <a:pt x="7951777" y="236426"/>
                  </a:lnTo>
                  <a:lnTo>
                    <a:pt x="7940676" y="274169"/>
                  </a:lnTo>
                  <a:lnTo>
                    <a:pt x="7914564" y="302887"/>
                  </a:lnTo>
                  <a:lnTo>
                    <a:pt x="7872380" y="320486"/>
                  </a:lnTo>
                  <a:lnTo>
                    <a:pt x="7825232" y="324612"/>
                  </a:lnTo>
                  <a:lnTo>
                    <a:pt x="7741284" y="324612"/>
                  </a:lnTo>
                  <a:lnTo>
                    <a:pt x="7735316" y="324612"/>
                  </a:lnTo>
                  <a:lnTo>
                    <a:pt x="7730490" y="323088"/>
                  </a:lnTo>
                  <a:lnTo>
                    <a:pt x="7726807" y="319786"/>
                  </a:lnTo>
                  <a:lnTo>
                    <a:pt x="7723124" y="316611"/>
                  </a:lnTo>
                  <a:lnTo>
                    <a:pt x="7721219" y="311150"/>
                  </a:lnTo>
                  <a:lnTo>
                    <a:pt x="7721219" y="303402"/>
                  </a:lnTo>
                  <a:lnTo>
                    <a:pt x="7721219" y="26162"/>
                  </a:lnTo>
                  <a:lnTo>
                    <a:pt x="7721219" y="18923"/>
                  </a:lnTo>
                  <a:lnTo>
                    <a:pt x="7723124" y="13715"/>
                  </a:lnTo>
                  <a:lnTo>
                    <a:pt x="7726807" y="10540"/>
                  </a:lnTo>
                  <a:lnTo>
                    <a:pt x="7730490" y="7238"/>
                  </a:lnTo>
                  <a:lnTo>
                    <a:pt x="7735062" y="5714"/>
                  </a:lnTo>
                  <a:lnTo>
                    <a:pt x="7740523" y="5714"/>
                  </a:lnTo>
                  <a:close/>
                </a:path>
                <a:path w="10643235" h="409575">
                  <a:moveTo>
                    <a:pt x="7434453" y="5714"/>
                  </a:moveTo>
                  <a:lnTo>
                    <a:pt x="7512558" y="5714"/>
                  </a:lnTo>
                  <a:lnTo>
                    <a:pt x="7517892" y="5714"/>
                  </a:lnTo>
                  <a:lnTo>
                    <a:pt x="7522337" y="7238"/>
                  </a:lnTo>
                  <a:lnTo>
                    <a:pt x="7526020" y="10540"/>
                  </a:lnTo>
                  <a:lnTo>
                    <a:pt x="7529703" y="13715"/>
                  </a:lnTo>
                  <a:lnTo>
                    <a:pt x="7531608" y="18923"/>
                  </a:lnTo>
                  <a:lnTo>
                    <a:pt x="7531608" y="26162"/>
                  </a:lnTo>
                  <a:lnTo>
                    <a:pt x="7531608" y="316230"/>
                  </a:lnTo>
                  <a:lnTo>
                    <a:pt x="7531608" y="317881"/>
                  </a:lnTo>
                  <a:lnTo>
                    <a:pt x="7531100" y="319405"/>
                  </a:lnTo>
                  <a:lnTo>
                    <a:pt x="7530083" y="320548"/>
                  </a:lnTo>
                  <a:lnTo>
                    <a:pt x="7529068" y="321818"/>
                  </a:lnTo>
                  <a:lnTo>
                    <a:pt x="7527417" y="322834"/>
                  </a:lnTo>
                  <a:lnTo>
                    <a:pt x="7525004" y="323723"/>
                  </a:lnTo>
                  <a:lnTo>
                    <a:pt x="7522591" y="324485"/>
                  </a:lnTo>
                  <a:lnTo>
                    <a:pt x="7519416" y="325120"/>
                  </a:lnTo>
                  <a:lnTo>
                    <a:pt x="7515225" y="325500"/>
                  </a:lnTo>
                  <a:lnTo>
                    <a:pt x="7511033" y="325882"/>
                  </a:lnTo>
                  <a:lnTo>
                    <a:pt x="7505700" y="326136"/>
                  </a:lnTo>
                  <a:lnTo>
                    <a:pt x="7499477" y="326136"/>
                  </a:lnTo>
                  <a:lnTo>
                    <a:pt x="7493127" y="326136"/>
                  </a:lnTo>
                  <a:lnTo>
                    <a:pt x="7487793" y="325882"/>
                  </a:lnTo>
                  <a:lnTo>
                    <a:pt x="7483729" y="325500"/>
                  </a:lnTo>
                  <a:lnTo>
                    <a:pt x="7479665" y="325120"/>
                  </a:lnTo>
                  <a:lnTo>
                    <a:pt x="7468489" y="320548"/>
                  </a:lnTo>
                  <a:lnTo>
                    <a:pt x="7467473" y="319405"/>
                  </a:lnTo>
                  <a:lnTo>
                    <a:pt x="7466965" y="317881"/>
                  </a:lnTo>
                  <a:lnTo>
                    <a:pt x="7466965" y="316230"/>
                  </a:lnTo>
                  <a:lnTo>
                    <a:pt x="7466965" y="196976"/>
                  </a:lnTo>
                  <a:lnTo>
                    <a:pt x="7443089" y="196976"/>
                  </a:lnTo>
                  <a:lnTo>
                    <a:pt x="7433183" y="196976"/>
                  </a:lnTo>
                  <a:lnTo>
                    <a:pt x="7425690" y="197993"/>
                  </a:lnTo>
                  <a:lnTo>
                    <a:pt x="7420483" y="199898"/>
                  </a:lnTo>
                  <a:lnTo>
                    <a:pt x="7415276" y="201930"/>
                  </a:lnTo>
                  <a:lnTo>
                    <a:pt x="7410704" y="204977"/>
                  </a:lnTo>
                  <a:lnTo>
                    <a:pt x="7406767" y="209041"/>
                  </a:lnTo>
                  <a:lnTo>
                    <a:pt x="7402703" y="213106"/>
                  </a:lnTo>
                  <a:lnTo>
                    <a:pt x="7362698" y="315340"/>
                  </a:lnTo>
                  <a:lnTo>
                    <a:pt x="7361935" y="317246"/>
                  </a:lnTo>
                  <a:lnTo>
                    <a:pt x="7342758" y="325627"/>
                  </a:lnTo>
                  <a:lnTo>
                    <a:pt x="7338314" y="326009"/>
                  </a:lnTo>
                  <a:lnTo>
                    <a:pt x="7332599" y="326136"/>
                  </a:lnTo>
                  <a:lnTo>
                    <a:pt x="7325741" y="326136"/>
                  </a:lnTo>
                  <a:lnTo>
                    <a:pt x="7318121" y="326136"/>
                  </a:lnTo>
                  <a:lnTo>
                    <a:pt x="7297928" y="323341"/>
                  </a:lnTo>
                  <a:lnTo>
                    <a:pt x="7295515" y="322452"/>
                  </a:lnTo>
                  <a:lnTo>
                    <a:pt x="7294118" y="321310"/>
                  </a:lnTo>
                  <a:lnTo>
                    <a:pt x="7293483" y="320166"/>
                  </a:lnTo>
                  <a:lnTo>
                    <a:pt x="7292721" y="319024"/>
                  </a:lnTo>
                  <a:lnTo>
                    <a:pt x="7292467" y="317881"/>
                  </a:lnTo>
                  <a:lnTo>
                    <a:pt x="7292467" y="316484"/>
                  </a:lnTo>
                  <a:lnTo>
                    <a:pt x="7292467" y="314833"/>
                  </a:lnTo>
                  <a:lnTo>
                    <a:pt x="7292721" y="312800"/>
                  </a:lnTo>
                  <a:lnTo>
                    <a:pt x="7293356" y="310514"/>
                  </a:lnTo>
                  <a:lnTo>
                    <a:pt x="7293864" y="308101"/>
                  </a:lnTo>
                  <a:lnTo>
                    <a:pt x="7320788" y="237109"/>
                  </a:lnTo>
                  <a:lnTo>
                    <a:pt x="7341362" y="199262"/>
                  </a:lnTo>
                  <a:lnTo>
                    <a:pt x="7369175" y="179197"/>
                  </a:lnTo>
                  <a:lnTo>
                    <a:pt x="7361697" y="176936"/>
                  </a:lnTo>
                  <a:lnTo>
                    <a:pt x="7326675" y="156434"/>
                  </a:lnTo>
                  <a:lnTo>
                    <a:pt x="7308560" y="122733"/>
                  </a:lnTo>
                  <a:lnTo>
                    <a:pt x="7306309" y="100837"/>
                  </a:lnTo>
                  <a:lnTo>
                    <a:pt x="7306766" y="90239"/>
                  </a:lnTo>
                  <a:lnTo>
                    <a:pt x="7317990" y="53018"/>
                  </a:lnTo>
                  <a:lnTo>
                    <a:pt x="7352696" y="20653"/>
                  </a:lnTo>
                  <a:lnTo>
                    <a:pt x="7399337" y="7413"/>
                  </a:lnTo>
                  <a:lnTo>
                    <a:pt x="7415811" y="6141"/>
                  </a:lnTo>
                  <a:lnTo>
                    <a:pt x="7434453" y="5714"/>
                  </a:lnTo>
                  <a:close/>
                </a:path>
                <a:path w="10643235" h="409575">
                  <a:moveTo>
                    <a:pt x="6727698" y="5714"/>
                  </a:moveTo>
                  <a:lnTo>
                    <a:pt x="6890639" y="5714"/>
                  </a:lnTo>
                  <a:lnTo>
                    <a:pt x="6896354" y="5714"/>
                  </a:lnTo>
                  <a:lnTo>
                    <a:pt x="6900926" y="7365"/>
                  </a:lnTo>
                  <a:lnTo>
                    <a:pt x="6904101" y="10795"/>
                  </a:lnTo>
                  <a:lnTo>
                    <a:pt x="6907403" y="14097"/>
                  </a:lnTo>
                  <a:lnTo>
                    <a:pt x="6909054" y="19303"/>
                  </a:lnTo>
                  <a:lnTo>
                    <a:pt x="6909054" y="26162"/>
                  </a:lnTo>
                  <a:lnTo>
                    <a:pt x="6909054" y="271907"/>
                  </a:lnTo>
                  <a:lnTo>
                    <a:pt x="6936232" y="271907"/>
                  </a:lnTo>
                  <a:lnTo>
                    <a:pt x="6940677" y="271907"/>
                  </a:lnTo>
                  <a:lnTo>
                    <a:pt x="6943725" y="273050"/>
                  </a:lnTo>
                  <a:lnTo>
                    <a:pt x="6945630" y="275463"/>
                  </a:lnTo>
                  <a:lnTo>
                    <a:pt x="6947408" y="277875"/>
                  </a:lnTo>
                  <a:lnTo>
                    <a:pt x="6948297" y="281177"/>
                  </a:lnTo>
                  <a:lnTo>
                    <a:pt x="6948297" y="285496"/>
                  </a:lnTo>
                  <a:lnTo>
                    <a:pt x="6948297" y="399796"/>
                  </a:lnTo>
                  <a:lnTo>
                    <a:pt x="6948297" y="401447"/>
                  </a:lnTo>
                  <a:lnTo>
                    <a:pt x="6947916" y="402844"/>
                  </a:lnTo>
                  <a:lnTo>
                    <a:pt x="6947027" y="403987"/>
                  </a:lnTo>
                  <a:lnTo>
                    <a:pt x="6946265" y="405130"/>
                  </a:lnTo>
                  <a:lnTo>
                    <a:pt x="6933946" y="408559"/>
                  </a:lnTo>
                  <a:lnTo>
                    <a:pt x="6930390" y="408939"/>
                  </a:lnTo>
                  <a:lnTo>
                    <a:pt x="6925691" y="409194"/>
                  </a:lnTo>
                  <a:lnTo>
                    <a:pt x="6919976" y="409194"/>
                  </a:lnTo>
                  <a:lnTo>
                    <a:pt x="6914388" y="409194"/>
                  </a:lnTo>
                  <a:lnTo>
                    <a:pt x="6892925" y="403987"/>
                  </a:lnTo>
                  <a:lnTo>
                    <a:pt x="6892035" y="402844"/>
                  </a:lnTo>
                  <a:lnTo>
                    <a:pt x="6891528" y="401447"/>
                  </a:lnTo>
                  <a:lnTo>
                    <a:pt x="6891528" y="399796"/>
                  </a:lnTo>
                  <a:lnTo>
                    <a:pt x="6891528" y="324612"/>
                  </a:lnTo>
                  <a:lnTo>
                    <a:pt x="6679310" y="324612"/>
                  </a:lnTo>
                  <a:lnTo>
                    <a:pt x="6679310" y="399796"/>
                  </a:lnTo>
                  <a:lnTo>
                    <a:pt x="6679310" y="401447"/>
                  </a:lnTo>
                  <a:lnTo>
                    <a:pt x="6656324" y="409194"/>
                  </a:lnTo>
                  <a:lnTo>
                    <a:pt x="6650735" y="409194"/>
                  </a:lnTo>
                  <a:lnTo>
                    <a:pt x="6645148" y="409194"/>
                  </a:lnTo>
                  <a:lnTo>
                    <a:pt x="6623684" y="403987"/>
                  </a:lnTo>
                  <a:lnTo>
                    <a:pt x="6622796" y="402844"/>
                  </a:lnTo>
                  <a:lnTo>
                    <a:pt x="6622415" y="401447"/>
                  </a:lnTo>
                  <a:lnTo>
                    <a:pt x="6622415" y="399796"/>
                  </a:lnTo>
                  <a:lnTo>
                    <a:pt x="6622415" y="285241"/>
                  </a:lnTo>
                  <a:lnTo>
                    <a:pt x="6630162" y="271907"/>
                  </a:lnTo>
                  <a:lnTo>
                    <a:pt x="6634226" y="271907"/>
                  </a:lnTo>
                  <a:lnTo>
                    <a:pt x="6649084" y="271907"/>
                  </a:lnTo>
                  <a:lnTo>
                    <a:pt x="6653022" y="266319"/>
                  </a:lnTo>
                  <a:lnTo>
                    <a:pt x="6656705" y="260603"/>
                  </a:lnTo>
                  <a:lnTo>
                    <a:pt x="6660260" y="254635"/>
                  </a:lnTo>
                  <a:lnTo>
                    <a:pt x="6663817" y="248665"/>
                  </a:lnTo>
                  <a:lnTo>
                    <a:pt x="6677796" y="212639"/>
                  </a:lnTo>
                  <a:lnTo>
                    <a:pt x="6687343" y="174912"/>
                  </a:lnTo>
                  <a:lnTo>
                    <a:pt x="6694392" y="136540"/>
                  </a:lnTo>
                  <a:lnTo>
                    <a:pt x="6701655" y="87985"/>
                  </a:lnTo>
                  <a:lnTo>
                    <a:pt x="6706608" y="48706"/>
                  </a:lnTo>
                  <a:lnTo>
                    <a:pt x="6709156" y="26924"/>
                  </a:lnTo>
                  <a:lnTo>
                    <a:pt x="6710172" y="19431"/>
                  </a:lnTo>
                  <a:lnTo>
                    <a:pt x="6712077" y="14097"/>
                  </a:lnTo>
                  <a:lnTo>
                    <a:pt x="6714871" y="10795"/>
                  </a:lnTo>
                  <a:lnTo>
                    <a:pt x="6717665" y="7365"/>
                  </a:lnTo>
                  <a:lnTo>
                    <a:pt x="6721856" y="5714"/>
                  </a:lnTo>
                  <a:lnTo>
                    <a:pt x="6727698" y="5714"/>
                  </a:lnTo>
                  <a:close/>
                </a:path>
                <a:path w="10643235" h="409575">
                  <a:moveTo>
                    <a:pt x="5961760" y="5714"/>
                  </a:moveTo>
                  <a:lnTo>
                    <a:pt x="6036945" y="5714"/>
                  </a:lnTo>
                  <a:lnTo>
                    <a:pt x="6044565" y="5714"/>
                  </a:lnTo>
                  <a:lnTo>
                    <a:pt x="6051677" y="5969"/>
                  </a:lnTo>
                  <a:lnTo>
                    <a:pt x="6058534" y="6603"/>
                  </a:lnTo>
                  <a:lnTo>
                    <a:pt x="6065393" y="7112"/>
                  </a:lnTo>
                  <a:lnTo>
                    <a:pt x="6073521" y="8382"/>
                  </a:lnTo>
                  <a:lnTo>
                    <a:pt x="6112002" y="20700"/>
                  </a:lnTo>
                  <a:lnTo>
                    <a:pt x="6141874" y="46202"/>
                  </a:lnTo>
                  <a:lnTo>
                    <a:pt x="6156880" y="84026"/>
                  </a:lnTo>
                  <a:lnTo>
                    <a:pt x="6158230" y="102615"/>
                  </a:lnTo>
                  <a:lnTo>
                    <a:pt x="6157706" y="115645"/>
                  </a:lnTo>
                  <a:lnTo>
                    <a:pt x="6145180" y="160071"/>
                  </a:lnTo>
                  <a:lnTo>
                    <a:pt x="6117008" y="191680"/>
                  </a:lnTo>
                  <a:lnTo>
                    <a:pt x="6073949" y="209815"/>
                  </a:lnTo>
                  <a:lnTo>
                    <a:pt x="6031230" y="213995"/>
                  </a:lnTo>
                  <a:lnTo>
                    <a:pt x="6004687" y="213995"/>
                  </a:lnTo>
                  <a:lnTo>
                    <a:pt x="6004687" y="315722"/>
                  </a:lnTo>
                  <a:lnTo>
                    <a:pt x="6004687" y="317373"/>
                  </a:lnTo>
                  <a:lnTo>
                    <a:pt x="6004179" y="318897"/>
                  </a:lnTo>
                  <a:lnTo>
                    <a:pt x="6003035" y="320166"/>
                  </a:lnTo>
                  <a:lnTo>
                    <a:pt x="6002020" y="321563"/>
                  </a:lnTo>
                  <a:lnTo>
                    <a:pt x="5978525" y="326136"/>
                  </a:lnTo>
                  <a:lnTo>
                    <a:pt x="5972175" y="326136"/>
                  </a:lnTo>
                  <a:lnTo>
                    <a:pt x="5965825" y="326136"/>
                  </a:lnTo>
                  <a:lnTo>
                    <a:pt x="5960618" y="325882"/>
                  </a:lnTo>
                  <a:lnTo>
                    <a:pt x="5956427" y="325374"/>
                  </a:lnTo>
                  <a:lnTo>
                    <a:pt x="5952235" y="324865"/>
                  </a:lnTo>
                  <a:lnTo>
                    <a:pt x="5941314" y="320166"/>
                  </a:lnTo>
                  <a:lnTo>
                    <a:pt x="5940298" y="318897"/>
                  </a:lnTo>
                  <a:lnTo>
                    <a:pt x="5939790" y="317373"/>
                  </a:lnTo>
                  <a:lnTo>
                    <a:pt x="5939790" y="315722"/>
                  </a:lnTo>
                  <a:lnTo>
                    <a:pt x="5939790" y="28828"/>
                  </a:lnTo>
                  <a:lnTo>
                    <a:pt x="5939790" y="21082"/>
                  </a:lnTo>
                  <a:lnTo>
                    <a:pt x="5941822" y="15366"/>
                  </a:lnTo>
                  <a:lnTo>
                    <a:pt x="5945885" y="11430"/>
                  </a:lnTo>
                  <a:lnTo>
                    <a:pt x="5949950" y="7620"/>
                  </a:lnTo>
                  <a:lnTo>
                    <a:pt x="5955157" y="5714"/>
                  </a:lnTo>
                  <a:lnTo>
                    <a:pt x="5961760" y="5714"/>
                  </a:lnTo>
                  <a:close/>
                </a:path>
                <a:path w="10643235" h="409575">
                  <a:moveTo>
                    <a:pt x="5670042" y="5714"/>
                  </a:moveTo>
                  <a:lnTo>
                    <a:pt x="5894832" y="5714"/>
                  </a:lnTo>
                  <a:lnTo>
                    <a:pt x="5896229" y="5714"/>
                  </a:lnTo>
                  <a:lnTo>
                    <a:pt x="5897626" y="6096"/>
                  </a:lnTo>
                  <a:lnTo>
                    <a:pt x="5898896" y="6985"/>
                  </a:lnTo>
                  <a:lnTo>
                    <a:pt x="5900166" y="8000"/>
                  </a:lnTo>
                  <a:lnTo>
                    <a:pt x="5901182" y="9398"/>
                  </a:lnTo>
                  <a:lnTo>
                    <a:pt x="5901944" y="11430"/>
                  </a:lnTo>
                  <a:lnTo>
                    <a:pt x="5902833" y="13588"/>
                  </a:lnTo>
                  <a:lnTo>
                    <a:pt x="5903341" y="16256"/>
                  </a:lnTo>
                  <a:lnTo>
                    <a:pt x="5903849" y="19685"/>
                  </a:lnTo>
                  <a:lnTo>
                    <a:pt x="5904230" y="23240"/>
                  </a:lnTo>
                  <a:lnTo>
                    <a:pt x="5904357" y="27432"/>
                  </a:lnTo>
                  <a:lnTo>
                    <a:pt x="5904357" y="32258"/>
                  </a:lnTo>
                  <a:lnTo>
                    <a:pt x="5904357" y="37084"/>
                  </a:lnTo>
                  <a:lnTo>
                    <a:pt x="5901944" y="52577"/>
                  </a:lnTo>
                  <a:lnTo>
                    <a:pt x="5901182" y="54737"/>
                  </a:lnTo>
                  <a:lnTo>
                    <a:pt x="5900166" y="56261"/>
                  </a:lnTo>
                  <a:lnTo>
                    <a:pt x="5898896" y="57150"/>
                  </a:lnTo>
                  <a:lnTo>
                    <a:pt x="5897626" y="58165"/>
                  </a:lnTo>
                  <a:lnTo>
                    <a:pt x="5896229" y="58674"/>
                  </a:lnTo>
                  <a:lnTo>
                    <a:pt x="5894832" y="58674"/>
                  </a:lnTo>
                  <a:lnTo>
                    <a:pt x="5814949" y="58674"/>
                  </a:lnTo>
                  <a:lnTo>
                    <a:pt x="5814949" y="315722"/>
                  </a:lnTo>
                  <a:lnTo>
                    <a:pt x="5814949" y="317373"/>
                  </a:lnTo>
                  <a:lnTo>
                    <a:pt x="5814441" y="318897"/>
                  </a:lnTo>
                  <a:lnTo>
                    <a:pt x="5813298" y="320166"/>
                  </a:lnTo>
                  <a:lnTo>
                    <a:pt x="5812282" y="321563"/>
                  </a:lnTo>
                  <a:lnTo>
                    <a:pt x="5810504" y="322580"/>
                  </a:lnTo>
                  <a:lnTo>
                    <a:pt x="5808091" y="323469"/>
                  </a:lnTo>
                  <a:lnTo>
                    <a:pt x="5805551" y="324231"/>
                  </a:lnTo>
                  <a:lnTo>
                    <a:pt x="5802249" y="324865"/>
                  </a:lnTo>
                  <a:lnTo>
                    <a:pt x="5798058" y="325374"/>
                  </a:lnTo>
                  <a:lnTo>
                    <a:pt x="5793867" y="325882"/>
                  </a:lnTo>
                  <a:lnTo>
                    <a:pt x="5788659" y="326136"/>
                  </a:lnTo>
                  <a:lnTo>
                    <a:pt x="5782437" y="326136"/>
                  </a:lnTo>
                  <a:lnTo>
                    <a:pt x="5776214" y="326136"/>
                  </a:lnTo>
                  <a:lnTo>
                    <a:pt x="5770880" y="325882"/>
                  </a:lnTo>
                  <a:lnTo>
                    <a:pt x="5766689" y="325374"/>
                  </a:lnTo>
                  <a:lnTo>
                    <a:pt x="5762498" y="324865"/>
                  </a:lnTo>
                  <a:lnTo>
                    <a:pt x="5749925" y="317373"/>
                  </a:lnTo>
                  <a:lnTo>
                    <a:pt x="5749925" y="315722"/>
                  </a:lnTo>
                  <a:lnTo>
                    <a:pt x="5749925" y="58674"/>
                  </a:lnTo>
                  <a:lnTo>
                    <a:pt x="5670042" y="58674"/>
                  </a:lnTo>
                  <a:lnTo>
                    <a:pt x="5668391" y="58674"/>
                  </a:lnTo>
                  <a:lnTo>
                    <a:pt x="5666994" y="58165"/>
                  </a:lnTo>
                  <a:lnTo>
                    <a:pt x="5665851" y="57150"/>
                  </a:lnTo>
                  <a:lnTo>
                    <a:pt x="5664708" y="56261"/>
                  </a:lnTo>
                  <a:lnTo>
                    <a:pt x="5663692" y="54737"/>
                  </a:lnTo>
                  <a:lnTo>
                    <a:pt x="5662803" y="52577"/>
                  </a:lnTo>
                  <a:lnTo>
                    <a:pt x="5662041" y="50546"/>
                  </a:lnTo>
                  <a:lnTo>
                    <a:pt x="5661406" y="47878"/>
                  </a:lnTo>
                  <a:lnTo>
                    <a:pt x="5661025" y="44450"/>
                  </a:lnTo>
                  <a:lnTo>
                    <a:pt x="5660644" y="41148"/>
                  </a:lnTo>
                  <a:lnTo>
                    <a:pt x="5660390" y="37084"/>
                  </a:lnTo>
                  <a:lnTo>
                    <a:pt x="5660390" y="32258"/>
                  </a:lnTo>
                  <a:lnTo>
                    <a:pt x="5660390" y="27432"/>
                  </a:lnTo>
                  <a:lnTo>
                    <a:pt x="5668391" y="5714"/>
                  </a:lnTo>
                  <a:lnTo>
                    <a:pt x="5670042" y="5714"/>
                  </a:lnTo>
                  <a:close/>
                </a:path>
                <a:path w="10643235" h="409575">
                  <a:moveTo>
                    <a:pt x="4088891" y="5714"/>
                  </a:moveTo>
                  <a:lnTo>
                    <a:pt x="4313682" y="5714"/>
                  </a:lnTo>
                  <a:lnTo>
                    <a:pt x="4315079" y="5714"/>
                  </a:lnTo>
                  <a:lnTo>
                    <a:pt x="4316476" y="6096"/>
                  </a:lnTo>
                  <a:lnTo>
                    <a:pt x="4317746" y="6985"/>
                  </a:lnTo>
                  <a:lnTo>
                    <a:pt x="4319016" y="8000"/>
                  </a:lnTo>
                  <a:lnTo>
                    <a:pt x="4320032" y="9398"/>
                  </a:lnTo>
                  <a:lnTo>
                    <a:pt x="4320794" y="11430"/>
                  </a:lnTo>
                  <a:lnTo>
                    <a:pt x="4321683" y="13588"/>
                  </a:lnTo>
                  <a:lnTo>
                    <a:pt x="4322191" y="16256"/>
                  </a:lnTo>
                  <a:lnTo>
                    <a:pt x="4322699" y="19685"/>
                  </a:lnTo>
                  <a:lnTo>
                    <a:pt x="4323080" y="23240"/>
                  </a:lnTo>
                  <a:lnTo>
                    <a:pt x="4323207" y="27432"/>
                  </a:lnTo>
                  <a:lnTo>
                    <a:pt x="4323207" y="32258"/>
                  </a:lnTo>
                  <a:lnTo>
                    <a:pt x="4323207" y="37084"/>
                  </a:lnTo>
                  <a:lnTo>
                    <a:pt x="4320794" y="52577"/>
                  </a:lnTo>
                  <a:lnTo>
                    <a:pt x="4320032" y="54737"/>
                  </a:lnTo>
                  <a:lnTo>
                    <a:pt x="4319016" y="56261"/>
                  </a:lnTo>
                  <a:lnTo>
                    <a:pt x="4317746" y="57150"/>
                  </a:lnTo>
                  <a:lnTo>
                    <a:pt x="4316476" y="58165"/>
                  </a:lnTo>
                  <a:lnTo>
                    <a:pt x="4315079" y="58674"/>
                  </a:lnTo>
                  <a:lnTo>
                    <a:pt x="4313682" y="58674"/>
                  </a:lnTo>
                  <a:lnTo>
                    <a:pt x="4233799" y="58674"/>
                  </a:lnTo>
                  <a:lnTo>
                    <a:pt x="4233799" y="315722"/>
                  </a:lnTo>
                  <a:lnTo>
                    <a:pt x="4233799" y="317373"/>
                  </a:lnTo>
                  <a:lnTo>
                    <a:pt x="4233291" y="318897"/>
                  </a:lnTo>
                  <a:lnTo>
                    <a:pt x="4232148" y="320166"/>
                  </a:lnTo>
                  <a:lnTo>
                    <a:pt x="4231132" y="321563"/>
                  </a:lnTo>
                  <a:lnTo>
                    <a:pt x="4229354" y="322580"/>
                  </a:lnTo>
                  <a:lnTo>
                    <a:pt x="4207510" y="326136"/>
                  </a:lnTo>
                  <a:lnTo>
                    <a:pt x="4201287" y="326136"/>
                  </a:lnTo>
                  <a:lnTo>
                    <a:pt x="4195064" y="326136"/>
                  </a:lnTo>
                  <a:lnTo>
                    <a:pt x="4189729" y="325882"/>
                  </a:lnTo>
                  <a:lnTo>
                    <a:pt x="4185539" y="325374"/>
                  </a:lnTo>
                  <a:lnTo>
                    <a:pt x="4181348" y="324865"/>
                  </a:lnTo>
                  <a:lnTo>
                    <a:pt x="4168775" y="317373"/>
                  </a:lnTo>
                  <a:lnTo>
                    <a:pt x="4168775" y="315722"/>
                  </a:lnTo>
                  <a:lnTo>
                    <a:pt x="4168775" y="58674"/>
                  </a:lnTo>
                  <a:lnTo>
                    <a:pt x="4088891" y="58674"/>
                  </a:lnTo>
                  <a:lnTo>
                    <a:pt x="4087241" y="58674"/>
                  </a:lnTo>
                  <a:lnTo>
                    <a:pt x="4085844" y="58165"/>
                  </a:lnTo>
                  <a:lnTo>
                    <a:pt x="4084701" y="57150"/>
                  </a:lnTo>
                  <a:lnTo>
                    <a:pt x="4083558" y="56261"/>
                  </a:lnTo>
                  <a:lnTo>
                    <a:pt x="4082541" y="54737"/>
                  </a:lnTo>
                  <a:lnTo>
                    <a:pt x="4081653" y="52577"/>
                  </a:lnTo>
                  <a:lnTo>
                    <a:pt x="4080891" y="50546"/>
                  </a:lnTo>
                  <a:lnTo>
                    <a:pt x="4080256" y="47878"/>
                  </a:lnTo>
                  <a:lnTo>
                    <a:pt x="4079875" y="44450"/>
                  </a:lnTo>
                  <a:lnTo>
                    <a:pt x="4079494" y="41148"/>
                  </a:lnTo>
                  <a:lnTo>
                    <a:pt x="4079240" y="37084"/>
                  </a:lnTo>
                  <a:lnTo>
                    <a:pt x="4079240" y="32258"/>
                  </a:lnTo>
                  <a:lnTo>
                    <a:pt x="4079240" y="27432"/>
                  </a:lnTo>
                  <a:lnTo>
                    <a:pt x="4087241" y="5714"/>
                  </a:lnTo>
                  <a:lnTo>
                    <a:pt x="4088891" y="5714"/>
                  </a:lnTo>
                  <a:close/>
                </a:path>
                <a:path w="10643235" h="409575">
                  <a:moveTo>
                    <a:pt x="3304286" y="5714"/>
                  </a:moveTo>
                  <a:lnTo>
                    <a:pt x="3379470" y="5714"/>
                  </a:lnTo>
                  <a:lnTo>
                    <a:pt x="3387090" y="5714"/>
                  </a:lnTo>
                  <a:lnTo>
                    <a:pt x="3394202" y="5969"/>
                  </a:lnTo>
                  <a:lnTo>
                    <a:pt x="3401060" y="6603"/>
                  </a:lnTo>
                  <a:lnTo>
                    <a:pt x="3407918" y="7112"/>
                  </a:lnTo>
                  <a:lnTo>
                    <a:pt x="3416046" y="8382"/>
                  </a:lnTo>
                  <a:lnTo>
                    <a:pt x="3454527" y="20700"/>
                  </a:lnTo>
                  <a:lnTo>
                    <a:pt x="3484399" y="46202"/>
                  </a:lnTo>
                  <a:lnTo>
                    <a:pt x="3499405" y="84026"/>
                  </a:lnTo>
                  <a:lnTo>
                    <a:pt x="3500754" y="102615"/>
                  </a:lnTo>
                  <a:lnTo>
                    <a:pt x="3500231" y="115645"/>
                  </a:lnTo>
                  <a:lnTo>
                    <a:pt x="3487705" y="160071"/>
                  </a:lnTo>
                  <a:lnTo>
                    <a:pt x="3459533" y="191680"/>
                  </a:lnTo>
                  <a:lnTo>
                    <a:pt x="3416474" y="209815"/>
                  </a:lnTo>
                  <a:lnTo>
                    <a:pt x="3373754" y="213995"/>
                  </a:lnTo>
                  <a:lnTo>
                    <a:pt x="3347212" y="213995"/>
                  </a:lnTo>
                  <a:lnTo>
                    <a:pt x="3347212" y="315722"/>
                  </a:lnTo>
                  <a:lnTo>
                    <a:pt x="3347212" y="317373"/>
                  </a:lnTo>
                  <a:lnTo>
                    <a:pt x="3346704" y="318897"/>
                  </a:lnTo>
                  <a:lnTo>
                    <a:pt x="3345561" y="320166"/>
                  </a:lnTo>
                  <a:lnTo>
                    <a:pt x="3344545" y="321563"/>
                  </a:lnTo>
                  <a:lnTo>
                    <a:pt x="3321050" y="326136"/>
                  </a:lnTo>
                  <a:lnTo>
                    <a:pt x="3314700" y="326136"/>
                  </a:lnTo>
                  <a:lnTo>
                    <a:pt x="3308350" y="326136"/>
                  </a:lnTo>
                  <a:lnTo>
                    <a:pt x="3283839" y="320166"/>
                  </a:lnTo>
                  <a:lnTo>
                    <a:pt x="3282823" y="318897"/>
                  </a:lnTo>
                  <a:lnTo>
                    <a:pt x="3282315" y="317373"/>
                  </a:lnTo>
                  <a:lnTo>
                    <a:pt x="3282315" y="315722"/>
                  </a:lnTo>
                  <a:lnTo>
                    <a:pt x="3282315" y="28828"/>
                  </a:lnTo>
                  <a:lnTo>
                    <a:pt x="3282315" y="21082"/>
                  </a:lnTo>
                  <a:lnTo>
                    <a:pt x="3284347" y="15366"/>
                  </a:lnTo>
                  <a:lnTo>
                    <a:pt x="3288411" y="11430"/>
                  </a:lnTo>
                  <a:lnTo>
                    <a:pt x="3292475" y="7620"/>
                  </a:lnTo>
                  <a:lnTo>
                    <a:pt x="3297682" y="5714"/>
                  </a:lnTo>
                  <a:lnTo>
                    <a:pt x="3304286" y="5714"/>
                  </a:lnTo>
                  <a:close/>
                </a:path>
                <a:path w="10643235" h="409575">
                  <a:moveTo>
                    <a:pt x="2987040" y="5714"/>
                  </a:moveTo>
                  <a:lnTo>
                    <a:pt x="3197733" y="5714"/>
                  </a:lnTo>
                  <a:lnTo>
                    <a:pt x="3203702" y="5714"/>
                  </a:lnTo>
                  <a:lnTo>
                    <a:pt x="3208274" y="7365"/>
                  </a:lnTo>
                  <a:lnTo>
                    <a:pt x="3211576" y="10795"/>
                  </a:lnTo>
                  <a:lnTo>
                    <a:pt x="3214878" y="14097"/>
                  </a:lnTo>
                  <a:lnTo>
                    <a:pt x="3216529" y="19303"/>
                  </a:lnTo>
                  <a:lnTo>
                    <a:pt x="3216529" y="26162"/>
                  </a:lnTo>
                  <a:lnTo>
                    <a:pt x="3216529" y="316230"/>
                  </a:lnTo>
                  <a:lnTo>
                    <a:pt x="3216529" y="317881"/>
                  </a:lnTo>
                  <a:lnTo>
                    <a:pt x="3216021" y="319405"/>
                  </a:lnTo>
                  <a:lnTo>
                    <a:pt x="3215004" y="320548"/>
                  </a:lnTo>
                  <a:lnTo>
                    <a:pt x="3213989" y="321818"/>
                  </a:lnTo>
                  <a:lnTo>
                    <a:pt x="3212338" y="322834"/>
                  </a:lnTo>
                  <a:lnTo>
                    <a:pt x="3209798" y="323723"/>
                  </a:lnTo>
                  <a:lnTo>
                    <a:pt x="3207385" y="324485"/>
                  </a:lnTo>
                  <a:lnTo>
                    <a:pt x="3204083" y="325120"/>
                  </a:lnTo>
                  <a:lnTo>
                    <a:pt x="3199891" y="325500"/>
                  </a:lnTo>
                  <a:lnTo>
                    <a:pt x="3195701" y="325882"/>
                  </a:lnTo>
                  <a:lnTo>
                    <a:pt x="3190494" y="326136"/>
                  </a:lnTo>
                  <a:lnTo>
                    <a:pt x="3184271" y="326136"/>
                  </a:lnTo>
                  <a:lnTo>
                    <a:pt x="3177921" y="326136"/>
                  </a:lnTo>
                  <a:lnTo>
                    <a:pt x="3172714" y="325882"/>
                  </a:lnTo>
                  <a:lnTo>
                    <a:pt x="3168523" y="325500"/>
                  </a:lnTo>
                  <a:lnTo>
                    <a:pt x="3164332" y="325120"/>
                  </a:lnTo>
                  <a:lnTo>
                    <a:pt x="3153283" y="320548"/>
                  </a:lnTo>
                  <a:lnTo>
                    <a:pt x="3152266" y="319405"/>
                  </a:lnTo>
                  <a:lnTo>
                    <a:pt x="3151632" y="317881"/>
                  </a:lnTo>
                  <a:lnTo>
                    <a:pt x="3151632" y="316230"/>
                  </a:lnTo>
                  <a:lnTo>
                    <a:pt x="3151632" y="59689"/>
                  </a:lnTo>
                  <a:lnTo>
                    <a:pt x="3032887" y="59689"/>
                  </a:lnTo>
                  <a:lnTo>
                    <a:pt x="3032887" y="316230"/>
                  </a:lnTo>
                  <a:lnTo>
                    <a:pt x="3032887" y="317881"/>
                  </a:lnTo>
                  <a:lnTo>
                    <a:pt x="3032379" y="319405"/>
                  </a:lnTo>
                  <a:lnTo>
                    <a:pt x="3031236" y="320548"/>
                  </a:lnTo>
                  <a:lnTo>
                    <a:pt x="3030220" y="321818"/>
                  </a:lnTo>
                  <a:lnTo>
                    <a:pt x="3006725" y="326136"/>
                  </a:lnTo>
                  <a:lnTo>
                    <a:pt x="3000375" y="326136"/>
                  </a:lnTo>
                  <a:lnTo>
                    <a:pt x="2994025" y="326136"/>
                  </a:lnTo>
                  <a:lnTo>
                    <a:pt x="2988818" y="325882"/>
                  </a:lnTo>
                  <a:lnTo>
                    <a:pt x="2984627" y="325500"/>
                  </a:lnTo>
                  <a:lnTo>
                    <a:pt x="2980436" y="325120"/>
                  </a:lnTo>
                  <a:lnTo>
                    <a:pt x="2969514" y="320548"/>
                  </a:lnTo>
                  <a:lnTo>
                    <a:pt x="2968498" y="319405"/>
                  </a:lnTo>
                  <a:lnTo>
                    <a:pt x="2967990" y="317881"/>
                  </a:lnTo>
                  <a:lnTo>
                    <a:pt x="2967990" y="316230"/>
                  </a:lnTo>
                  <a:lnTo>
                    <a:pt x="2967990" y="26162"/>
                  </a:lnTo>
                  <a:lnTo>
                    <a:pt x="2967990" y="19303"/>
                  </a:lnTo>
                  <a:lnTo>
                    <a:pt x="2969768" y="14097"/>
                  </a:lnTo>
                  <a:lnTo>
                    <a:pt x="2973197" y="10795"/>
                  </a:lnTo>
                  <a:lnTo>
                    <a:pt x="2976626" y="7365"/>
                  </a:lnTo>
                  <a:lnTo>
                    <a:pt x="2981325" y="5714"/>
                  </a:lnTo>
                  <a:lnTo>
                    <a:pt x="2987040" y="5714"/>
                  </a:lnTo>
                  <a:close/>
                </a:path>
                <a:path w="10643235" h="409575">
                  <a:moveTo>
                    <a:pt x="2671953" y="5714"/>
                  </a:moveTo>
                  <a:lnTo>
                    <a:pt x="2750058" y="5714"/>
                  </a:lnTo>
                  <a:lnTo>
                    <a:pt x="2755391" y="5714"/>
                  </a:lnTo>
                  <a:lnTo>
                    <a:pt x="2759837" y="7238"/>
                  </a:lnTo>
                  <a:lnTo>
                    <a:pt x="2763520" y="10540"/>
                  </a:lnTo>
                  <a:lnTo>
                    <a:pt x="2767203" y="13715"/>
                  </a:lnTo>
                  <a:lnTo>
                    <a:pt x="2769108" y="18923"/>
                  </a:lnTo>
                  <a:lnTo>
                    <a:pt x="2769108" y="26162"/>
                  </a:lnTo>
                  <a:lnTo>
                    <a:pt x="2769108" y="316230"/>
                  </a:lnTo>
                  <a:lnTo>
                    <a:pt x="2769108" y="317881"/>
                  </a:lnTo>
                  <a:lnTo>
                    <a:pt x="2768600" y="319405"/>
                  </a:lnTo>
                  <a:lnTo>
                    <a:pt x="2767584" y="320548"/>
                  </a:lnTo>
                  <a:lnTo>
                    <a:pt x="2766568" y="321818"/>
                  </a:lnTo>
                  <a:lnTo>
                    <a:pt x="2764916" y="322834"/>
                  </a:lnTo>
                  <a:lnTo>
                    <a:pt x="2762504" y="323723"/>
                  </a:lnTo>
                  <a:lnTo>
                    <a:pt x="2760091" y="324485"/>
                  </a:lnTo>
                  <a:lnTo>
                    <a:pt x="2756916" y="325120"/>
                  </a:lnTo>
                  <a:lnTo>
                    <a:pt x="2752725" y="325500"/>
                  </a:lnTo>
                  <a:lnTo>
                    <a:pt x="2748534" y="325882"/>
                  </a:lnTo>
                  <a:lnTo>
                    <a:pt x="2743200" y="326136"/>
                  </a:lnTo>
                  <a:lnTo>
                    <a:pt x="2736977" y="326136"/>
                  </a:lnTo>
                  <a:lnTo>
                    <a:pt x="2730627" y="326136"/>
                  </a:lnTo>
                  <a:lnTo>
                    <a:pt x="2725293" y="325882"/>
                  </a:lnTo>
                  <a:lnTo>
                    <a:pt x="2721229" y="325500"/>
                  </a:lnTo>
                  <a:lnTo>
                    <a:pt x="2717165" y="325120"/>
                  </a:lnTo>
                  <a:lnTo>
                    <a:pt x="2705989" y="320548"/>
                  </a:lnTo>
                  <a:lnTo>
                    <a:pt x="2704973" y="319405"/>
                  </a:lnTo>
                  <a:lnTo>
                    <a:pt x="2704465" y="317881"/>
                  </a:lnTo>
                  <a:lnTo>
                    <a:pt x="2704465" y="316230"/>
                  </a:lnTo>
                  <a:lnTo>
                    <a:pt x="2704465" y="196976"/>
                  </a:lnTo>
                  <a:lnTo>
                    <a:pt x="2680589" y="196976"/>
                  </a:lnTo>
                  <a:lnTo>
                    <a:pt x="2670683" y="196976"/>
                  </a:lnTo>
                  <a:lnTo>
                    <a:pt x="2663190" y="197993"/>
                  </a:lnTo>
                  <a:lnTo>
                    <a:pt x="2657983" y="199898"/>
                  </a:lnTo>
                  <a:lnTo>
                    <a:pt x="2652776" y="201930"/>
                  </a:lnTo>
                  <a:lnTo>
                    <a:pt x="2648204" y="204977"/>
                  </a:lnTo>
                  <a:lnTo>
                    <a:pt x="2644266" y="209041"/>
                  </a:lnTo>
                  <a:lnTo>
                    <a:pt x="2640203" y="213106"/>
                  </a:lnTo>
                  <a:lnTo>
                    <a:pt x="2600198" y="315340"/>
                  </a:lnTo>
                  <a:lnTo>
                    <a:pt x="2599436" y="317246"/>
                  </a:lnTo>
                  <a:lnTo>
                    <a:pt x="2580259" y="325627"/>
                  </a:lnTo>
                  <a:lnTo>
                    <a:pt x="2575814" y="326009"/>
                  </a:lnTo>
                  <a:lnTo>
                    <a:pt x="2570099" y="326136"/>
                  </a:lnTo>
                  <a:lnTo>
                    <a:pt x="2563241" y="326136"/>
                  </a:lnTo>
                  <a:lnTo>
                    <a:pt x="2555621" y="326136"/>
                  </a:lnTo>
                  <a:lnTo>
                    <a:pt x="2535428" y="323341"/>
                  </a:lnTo>
                  <a:lnTo>
                    <a:pt x="2533015" y="322452"/>
                  </a:lnTo>
                  <a:lnTo>
                    <a:pt x="2531618" y="321310"/>
                  </a:lnTo>
                  <a:lnTo>
                    <a:pt x="2530983" y="320166"/>
                  </a:lnTo>
                  <a:lnTo>
                    <a:pt x="2530221" y="319024"/>
                  </a:lnTo>
                  <a:lnTo>
                    <a:pt x="2529966" y="317881"/>
                  </a:lnTo>
                  <a:lnTo>
                    <a:pt x="2529966" y="316484"/>
                  </a:lnTo>
                  <a:lnTo>
                    <a:pt x="2529966" y="314833"/>
                  </a:lnTo>
                  <a:lnTo>
                    <a:pt x="2530221" y="312800"/>
                  </a:lnTo>
                  <a:lnTo>
                    <a:pt x="2530856" y="310514"/>
                  </a:lnTo>
                  <a:lnTo>
                    <a:pt x="2531364" y="308101"/>
                  </a:lnTo>
                  <a:lnTo>
                    <a:pt x="2558288" y="237109"/>
                  </a:lnTo>
                  <a:lnTo>
                    <a:pt x="2578862" y="199262"/>
                  </a:lnTo>
                  <a:lnTo>
                    <a:pt x="2606675" y="179197"/>
                  </a:lnTo>
                  <a:lnTo>
                    <a:pt x="2599197" y="176936"/>
                  </a:lnTo>
                  <a:lnTo>
                    <a:pt x="2564175" y="156434"/>
                  </a:lnTo>
                  <a:lnTo>
                    <a:pt x="2546060" y="122733"/>
                  </a:lnTo>
                  <a:lnTo>
                    <a:pt x="2543810" y="100837"/>
                  </a:lnTo>
                  <a:lnTo>
                    <a:pt x="2544266" y="90239"/>
                  </a:lnTo>
                  <a:lnTo>
                    <a:pt x="2555490" y="53018"/>
                  </a:lnTo>
                  <a:lnTo>
                    <a:pt x="2590196" y="20653"/>
                  </a:lnTo>
                  <a:lnTo>
                    <a:pt x="2636837" y="7413"/>
                  </a:lnTo>
                  <a:lnTo>
                    <a:pt x="2653311" y="6141"/>
                  </a:lnTo>
                  <a:lnTo>
                    <a:pt x="2671953" y="5714"/>
                  </a:lnTo>
                  <a:close/>
                </a:path>
                <a:path w="10643235" h="409575">
                  <a:moveTo>
                    <a:pt x="1660017" y="5714"/>
                  </a:moveTo>
                  <a:lnTo>
                    <a:pt x="1884807" y="5714"/>
                  </a:lnTo>
                  <a:lnTo>
                    <a:pt x="1886204" y="5714"/>
                  </a:lnTo>
                  <a:lnTo>
                    <a:pt x="1887601" y="6096"/>
                  </a:lnTo>
                  <a:lnTo>
                    <a:pt x="1888871" y="6985"/>
                  </a:lnTo>
                  <a:lnTo>
                    <a:pt x="1890141" y="8000"/>
                  </a:lnTo>
                  <a:lnTo>
                    <a:pt x="1891157" y="9398"/>
                  </a:lnTo>
                  <a:lnTo>
                    <a:pt x="1891919" y="11430"/>
                  </a:lnTo>
                  <a:lnTo>
                    <a:pt x="1892808" y="13588"/>
                  </a:lnTo>
                  <a:lnTo>
                    <a:pt x="1893316" y="16256"/>
                  </a:lnTo>
                  <a:lnTo>
                    <a:pt x="1893824" y="19685"/>
                  </a:lnTo>
                  <a:lnTo>
                    <a:pt x="1894205" y="23240"/>
                  </a:lnTo>
                  <a:lnTo>
                    <a:pt x="1894332" y="27432"/>
                  </a:lnTo>
                  <a:lnTo>
                    <a:pt x="1894332" y="32258"/>
                  </a:lnTo>
                  <a:lnTo>
                    <a:pt x="1894332" y="37084"/>
                  </a:lnTo>
                  <a:lnTo>
                    <a:pt x="1891919" y="52577"/>
                  </a:lnTo>
                  <a:lnTo>
                    <a:pt x="1891157" y="54737"/>
                  </a:lnTo>
                  <a:lnTo>
                    <a:pt x="1890141" y="56261"/>
                  </a:lnTo>
                  <a:lnTo>
                    <a:pt x="1888871" y="57150"/>
                  </a:lnTo>
                  <a:lnTo>
                    <a:pt x="1887601" y="58165"/>
                  </a:lnTo>
                  <a:lnTo>
                    <a:pt x="1886204" y="58674"/>
                  </a:lnTo>
                  <a:lnTo>
                    <a:pt x="1884807" y="58674"/>
                  </a:lnTo>
                  <a:lnTo>
                    <a:pt x="1804924" y="58674"/>
                  </a:lnTo>
                  <a:lnTo>
                    <a:pt x="1804924" y="315722"/>
                  </a:lnTo>
                  <a:lnTo>
                    <a:pt x="1804924" y="317373"/>
                  </a:lnTo>
                  <a:lnTo>
                    <a:pt x="1804416" y="318897"/>
                  </a:lnTo>
                  <a:lnTo>
                    <a:pt x="1803273" y="320166"/>
                  </a:lnTo>
                  <a:lnTo>
                    <a:pt x="1802257" y="321563"/>
                  </a:lnTo>
                  <a:lnTo>
                    <a:pt x="1800479" y="322580"/>
                  </a:lnTo>
                  <a:lnTo>
                    <a:pt x="1798066" y="323469"/>
                  </a:lnTo>
                  <a:lnTo>
                    <a:pt x="1795526" y="324231"/>
                  </a:lnTo>
                  <a:lnTo>
                    <a:pt x="1792224" y="324865"/>
                  </a:lnTo>
                  <a:lnTo>
                    <a:pt x="1788033" y="325374"/>
                  </a:lnTo>
                  <a:lnTo>
                    <a:pt x="1783842" y="325882"/>
                  </a:lnTo>
                  <a:lnTo>
                    <a:pt x="1778635" y="326136"/>
                  </a:lnTo>
                  <a:lnTo>
                    <a:pt x="1772412" y="326136"/>
                  </a:lnTo>
                  <a:lnTo>
                    <a:pt x="1766189" y="326136"/>
                  </a:lnTo>
                  <a:lnTo>
                    <a:pt x="1739900" y="317373"/>
                  </a:lnTo>
                  <a:lnTo>
                    <a:pt x="1739900" y="315722"/>
                  </a:lnTo>
                  <a:lnTo>
                    <a:pt x="1739900" y="58674"/>
                  </a:lnTo>
                  <a:lnTo>
                    <a:pt x="1660017" y="58674"/>
                  </a:lnTo>
                  <a:lnTo>
                    <a:pt x="1658366" y="58674"/>
                  </a:lnTo>
                  <a:lnTo>
                    <a:pt x="1656969" y="58165"/>
                  </a:lnTo>
                  <a:lnTo>
                    <a:pt x="1655826" y="57150"/>
                  </a:lnTo>
                  <a:lnTo>
                    <a:pt x="1654683" y="56261"/>
                  </a:lnTo>
                  <a:lnTo>
                    <a:pt x="1653667" y="54737"/>
                  </a:lnTo>
                  <a:lnTo>
                    <a:pt x="1652778" y="52577"/>
                  </a:lnTo>
                  <a:lnTo>
                    <a:pt x="1652016" y="50546"/>
                  </a:lnTo>
                  <a:lnTo>
                    <a:pt x="1651381" y="47878"/>
                  </a:lnTo>
                  <a:lnTo>
                    <a:pt x="1651000" y="44450"/>
                  </a:lnTo>
                  <a:lnTo>
                    <a:pt x="1650619" y="41148"/>
                  </a:lnTo>
                  <a:lnTo>
                    <a:pt x="1650365" y="37084"/>
                  </a:lnTo>
                  <a:lnTo>
                    <a:pt x="1650365" y="32258"/>
                  </a:lnTo>
                  <a:lnTo>
                    <a:pt x="1650365" y="27432"/>
                  </a:lnTo>
                  <a:lnTo>
                    <a:pt x="1658366" y="5714"/>
                  </a:lnTo>
                  <a:lnTo>
                    <a:pt x="1660017" y="5714"/>
                  </a:lnTo>
                  <a:close/>
                </a:path>
                <a:path w="10643235" h="409575">
                  <a:moveTo>
                    <a:pt x="1168019" y="5714"/>
                  </a:moveTo>
                  <a:lnTo>
                    <a:pt x="1327277" y="5714"/>
                  </a:lnTo>
                  <a:lnTo>
                    <a:pt x="1328674" y="5714"/>
                  </a:lnTo>
                  <a:lnTo>
                    <a:pt x="1330071" y="6096"/>
                  </a:lnTo>
                  <a:lnTo>
                    <a:pt x="1335913" y="19176"/>
                  </a:lnTo>
                  <a:lnTo>
                    <a:pt x="1336421" y="22351"/>
                  </a:lnTo>
                  <a:lnTo>
                    <a:pt x="1336548" y="26415"/>
                  </a:lnTo>
                  <a:lnTo>
                    <a:pt x="1336548" y="31369"/>
                  </a:lnTo>
                  <a:lnTo>
                    <a:pt x="1336548" y="35940"/>
                  </a:lnTo>
                  <a:lnTo>
                    <a:pt x="1336421" y="39877"/>
                  </a:lnTo>
                  <a:lnTo>
                    <a:pt x="1335913" y="43052"/>
                  </a:lnTo>
                  <a:lnTo>
                    <a:pt x="1335532" y="46227"/>
                  </a:lnTo>
                  <a:lnTo>
                    <a:pt x="1328674" y="56514"/>
                  </a:lnTo>
                  <a:lnTo>
                    <a:pt x="1327277" y="56514"/>
                  </a:lnTo>
                  <a:lnTo>
                    <a:pt x="1213358" y="56514"/>
                  </a:lnTo>
                  <a:lnTo>
                    <a:pt x="1213358" y="134365"/>
                  </a:lnTo>
                  <a:lnTo>
                    <a:pt x="1309751" y="134365"/>
                  </a:lnTo>
                  <a:lnTo>
                    <a:pt x="1311148" y="134365"/>
                  </a:lnTo>
                  <a:lnTo>
                    <a:pt x="1312545" y="134747"/>
                  </a:lnTo>
                  <a:lnTo>
                    <a:pt x="1313815" y="135762"/>
                  </a:lnTo>
                  <a:lnTo>
                    <a:pt x="1315085" y="136651"/>
                  </a:lnTo>
                  <a:lnTo>
                    <a:pt x="1316101" y="138049"/>
                  </a:lnTo>
                  <a:lnTo>
                    <a:pt x="1316863" y="139953"/>
                  </a:lnTo>
                  <a:lnTo>
                    <a:pt x="1317752" y="141732"/>
                  </a:lnTo>
                  <a:lnTo>
                    <a:pt x="1318260" y="144399"/>
                  </a:lnTo>
                  <a:lnTo>
                    <a:pt x="1318768" y="147574"/>
                  </a:lnTo>
                  <a:lnTo>
                    <a:pt x="1319149" y="150749"/>
                  </a:lnTo>
                  <a:lnTo>
                    <a:pt x="1319276" y="154686"/>
                  </a:lnTo>
                  <a:lnTo>
                    <a:pt x="1319276" y="159258"/>
                  </a:lnTo>
                  <a:lnTo>
                    <a:pt x="1319276" y="163957"/>
                  </a:lnTo>
                  <a:lnTo>
                    <a:pt x="1316863" y="178562"/>
                  </a:lnTo>
                  <a:lnTo>
                    <a:pt x="1316101" y="180466"/>
                  </a:lnTo>
                  <a:lnTo>
                    <a:pt x="1315085" y="181863"/>
                  </a:lnTo>
                  <a:lnTo>
                    <a:pt x="1313815" y="182625"/>
                  </a:lnTo>
                  <a:lnTo>
                    <a:pt x="1312545" y="183514"/>
                  </a:lnTo>
                  <a:lnTo>
                    <a:pt x="1311148" y="183896"/>
                  </a:lnTo>
                  <a:lnTo>
                    <a:pt x="1309751" y="183896"/>
                  </a:lnTo>
                  <a:lnTo>
                    <a:pt x="1213358" y="183896"/>
                  </a:lnTo>
                  <a:lnTo>
                    <a:pt x="1213358" y="273812"/>
                  </a:lnTo>
                  <a:lnTo>
                    <a:pt x="1328166" y="273812"/>
                  </a:lnTo>
                  <a:lnTo>
                    <a:pt x="1329690" y="273812"/>
                  </a:lnTo>
                  <a:lnTo>
                    <a:pt x="1331087" y="274320"/>
                  </a:lnTo>
                  <a:lnTo>
                    <a:pt x="1332230" y="275209"/>
                  </a:lnTo>
                  <a:lnTo>
                    <a:pt x="1333500" y="276098"/>
                  </a:lnTo>
                  <a:lnTo>
                    <a:pt x="1337183" y="287274"/>
                  </a:lnTo>
                  <a:lnTo>
                    <a:pt x="1337564" y="290449"/>
                  </a:lnTo>
                  <a:lnTo>
                    <a:pt x="1337818" y="294513"/>
                  </a:lnTo>
                  <a:lnTo>
                    <a:pt x="1337818" y="299212"/>
                  </a:lnTo>
                  <a:lnTo>
                    <a:pt x="1337818" y="304038"/>
                  </a:lnTo>
                  <a:lnTo>
                    <a:pt x="1332230" y="323341"/>
                  </a:lnTo>
                  <a:lnTo>
                    <a:pt x="1331087" y="324231"/>
                  </a:lnTo>
                  <a:lnTo>
                    <a:pt x="1329690" y="324612"/>
                  </a:lnTo>
                  <a:lnTo>
                    <a:pt x="1328166" y="324612"/>
                  </a:lnTo>
                  <a:lnTo>
                    <a:pt x="1168019" y="324612"/>
                  </a:lnTo>
                  <a:lnTo>
                    <a:pt x="1162558" y="324612"/>
                  </a:lnTo>
                  <a:lnTo>
                    <a:pt x="1157986" y="323088"/>
                  </a:lnTo>
                  <a:lnTo>
                    <a:pt x="1154303" y="319786"/>
                  </a:lnTo>
                  <a:lnTo>
                    <a:pt x="1150620" y="316611"/>
                  </a:lnTo>
                  <a:lnTo>
                    <a:pt x="1148715" y="311403"/>
                  </a:lnTo>
                  <a:lnTo>
                    <a:pt x="1148715" y="304164"/>
                  </a:lnTo>
                  <a:lnTo>
                    <a:pt x="1148715" y="26162"/>
                  </a:lnTo>
                  <a:lnTo>
                    <a:pt x="1148715" y="18923"/>
                  </a:lnTo>
                  <a:lnTo>
                    <a:pt x="1150620" y="13715"/>
                  </a:lnTo>
                  <a:lnTo>
                    <a:pt x="1154303" y="10540"/>
                  </a:lnTo>
                  <a:lnTo>
                    <a:pt x="1157986" y="7238"/>
                  </a:lnTo>
                  <a:lnTo>
                    <a:pt x="1162558" y="5714"/>
                  </a:lnTo>
                  <a:lnTo>
                    <a:pt x="1168019" y="5714"/>
                  </a:lnTo>
                  <a:close/>
                </a:path>
                <a:path w="10643235" h="409575">
                  <a:moveTo>
                    <a:pt x="803021" y="5714"/>
                  </a:moveTo>
                  <a:lnTo>
                    <a:pt x="913384" y="5714"/>
                  </a:lnTo>
                  <a:lnTo>
                    <a:pt x="919988" y="5714"/>
                  </a:lnTo>
                  <a:lnTo>
                    <a:pt x="925194" y="7620"/>
                  </a:lnTo>
                  <a:lnTo>
                    <a:pt x="929132" y="11430"/>
                  </a:lnTo>
                  <a:lnTo>
                    <a:pt x="933069" y="15366"/>
                  </a:lnTo>
                  <a:lnTo>
                    <a:pt x="935101" y="21082"/>
                  </a:lnTo>
                  <a:lnTo>
                    <a:pt x="935101" y="28828"/>
                  </a:lnTo>
                  <a:lnTo>
                    <a:pt x="935101" y="122809"/>
                  </a:lnTo>
                  <a:lnTo>
                    <a:pt x="977519" y="122809"/>
                  </a:lnTo>
                  <a:lnTo>
                    <a:pt x="994689" y="123191"/>
                  </a:lnTo>
                  <a:lnTo>
                    <a:pt x="1035176" y="129032"/>
                  </a:lnTo>
                  <a:lnTo>
                    <a:pt x="1071499" y="147700"/>
                  </a:lnTo>
                  <a:lnTo>
                    <a:pt x="1098133" y="187265"/>
                  </a:lnTo>
                  <a:lnTo>
                    <a:pt x="1102741" y="218948"/>
                  </a:lnTo>
                  <a:lnTo>
                    <a:pt x="1102312" y="230046"/>
                  </a:lnTo>
                  <a:lnTo>
                    <a:pt x="1092005" y="269748"/>
                  </a:lnTo>
                  <a:lnTo>
                    <a:pt x="1065847" y="300442"/>
                  </a:lnTo>
                  <a:lnTo>
                    <a:pt x="1021101" y="319897"/>
                  </a:lnTo>
                  <a:lnTo>
                    <a:pt x="967613" y="324612"/>
                  </a:lnTo>
                  <a:lnTo>
                    <a:pt x="890269" y="324612"/>
                  </a:lnTo>
                  <a:lnTo>
                    <a:pt x="887603" y="324612"/>
                  </a:lnTo>
                  <a:lnTo>
                    <a:pt x="876426" y="319786"/>
                  </a:lnTo>
                  <a:lnTo>
                    <a:pt x="874649" y="318135"/>
                  </a:lnTo>
                  <a:lnTo>
                    <a:pt x="873125" y="315975"/>
                  </a:lnTo>
                  <a:lnTo>
                    <a:pt x="872109" y="313436"/>
                  </a:lnTo>
                  <a:lnTo>
                    <a:pt x="871093" y="310896"/>
                  </a:lnTo>
                  <a:lnTo>
                    <a:pt x="870457" y="307848"/>
                  </a:lnTo>
                  <a:lnTo>
                    <a:pt x="870457" y="304164"/>
                  </a:lnTo>
                  <a:lnTo>
                    <a:pt x="870457" y="58674"/>
                  </a:lnTo>
                  <a:lnTo>
                    <a:pt x="803021" y="58674"/>
                  </a:lnTo>
                  <a:lnTo>
                    <a:pt x="801370" y="58674"/>
                  </a:lnTo>
                  <a:lnTo>
                    <a:pt x="799973" y="58165"/>
                  </a:lnTo>
                  <a:lnTo>
                    <a:pt x="798830" y="57276"/>
                  </a:lnTo>
                  <a:lnTo>
                    <a:pt x="797686" y="56387"/>
                  </a:lnTo>
                  <a:lnTo>
                    <a:pt x="796543" y="54990"/>
                  </a:lnTo>
                  <a:lnTo>
                    <a:pt x="795655" y="52832"/>
                  </a:lnTo>
                  <a:lnTo>
                    <a:pt x="794765" y="50800"/>
                  </a:lnTo>
                  <a:lnTo>
                    <a:pt x="794130" y="48133"/>
                  </a:lnTo>
                  <a:lnTo>
                    <a:pt x="793749" y="44831"/>
                  </a:lnTo>
                  <a:lnTo>
                    <a:pt x="793368" y="41528"/>
                  </a:lnTo>
                  <a:lnTo>
                    <a:pt x="793115" y="37337"/>
                  </a:lnTo>
                  <a:lnTo>
                    <a:pt x="793115" y="32258"/>
                  </a:lnTo>
                  <a:lnTo>
                    <a:pt x="793115" y="22225"/>
                  </a:lnTo>
                  <a:lnTo>
                    <a:pt x="794004" y="15366"/>
                  </a:lnTo>
                  <a:lnTo>
                    <a:pt x="795655" y="11430"/>
                  </a:lnTo>
                  <a:lnTo>
                    <a:pt x="797433" y="7620"/>
                  </a:lnTo>
                  <a:lnTo>
                    <a:pt x="799846" y="5714"/>
                  </a:lnTo>
                  <a:lnTo>
                    <a:pt x="803021" y="5714"/>
                  </a:lnTo>
                  <a:close/>
                </a:path>
                <a:path w="10643235" h="409575">
                  <a:moveTo>
                    <a:pt x="577723" y="5714"/>
                  </a:moveTo>
                  <a:lnTo>
                    <a:pt x="758062" y="5714"/>
                  </a:lnTo>
                  <a:lnTo>
                    <a:pt x="759714" y="5714"/>
                  </a:lnTo>
                  <a:lnTo>
                    <a:pt x="761237" y="6096"/>
                  </a:lnTo>
                  <a:lnTo>
                    <a:pt x="767587" y="19176"/>
                  </a:lnTo>
                  <a:lnTo>
                    <a:pt x="767968" y="22351"/>
                  </a:lnTo>
                  <a:lnTo>
                    <a:pt x="768223" y="26415"/>
                  </a:lnTo>
                  <a:lnTo>
                    <a:pt x="768223" y="31369"/>
                  </a:lnTo>
                  <a:lnTo>
                    <a:pt x="768223" y="35940"/>
                  </a:lnTo>
                  <a:lnTo>
                    <a:pt x="767968" y="39877"/>
                  </a:lnTo>
                  <a:lnTo>
                    <a:pt x="767587" y="43052"/>
                  </a:lnTo>
                  <a:lnTo>
                    <a:pt x="767207" y="46227"/>
                  </a:lnTo>
                  <a:lnTo>
                    <a:pt x="766571" y="48895"/>
                  </a:lnTo>
                  <a:lnTo>
                    <a:pt x="765683" y="50926"/>
                  </a:lnTo>
                  <a:lnTo>
                    <a:pt x="764793" y="52959"/>
                  </a:lnTo>
                  <a:lnTo>
                    <a:pt x="763651" y="54483"/>
                  </a:lnTo>
                  <a:lnTo>
                    <a:pt x="762380" y="55372"/>
                  </a:lnTo>
                  <a:lnTo>
                    <a:pt x="761237" y="56261"/>
                  </a:lnTo>
                  <a:lnTo>
                    <a:pt x="759840" y="56769"/>
                  </a:lnTo>
                  <a:lnTo>
                    <a:pt x="758317" y="56769"/>
                  </a:lnTo>
                  <a:lnTo>
                    <a:pt x="623315" y="56769"/>
                  </a:lnTo>
                  <a:lnTo>
                    <a:pt x="623315" y="136016"/>
                  </a:lnTo>
                  <a:lnTo>
                    <a:pt x="676274" y="136016"/>
                  </a:lnTo>
                  <a:lnTo>
                    <a:pt x="691016" y="136396"/>
                  </a:lnTo>
                  <a:lnTo>
                    <a:pt x="736675" y="145295"/>
                  </a:lnTo>
                  <a:lnTo>
                    <a:pt x="773033" y="172386"/>
                  </a:lnTo>
                  <a:lnTo>
                    <a:pt x="788977" y="215497"/>
                  </a:lnTo>
                  <a:lnTo>
                    <a:pt x="789432" y="225806"/>
                  </a:lnTo>
                  <a:lnTo>
                    <a:pt x="788977" y="236426"/>
                  </a:lnTo>
                  <a:lnTo>
                    <a:pt x="777876" y="274169"/>
                  </a:lnTo>
                  <a:lnTo>
                    <a:pt x="751764" y="302887"/>
                  </a:lnTo>
                  <a:lnTo>
                    <a:pt x="709580" y="320486"/>
                  </a:lnTo>
                  <a:lnTo>
                    <a:pt x="662432" y="324612"/>
                  </a:lnTo>
                  <a:lnTo>
                    <a:pt x="578485" y="324612"/>
                  </a:lnTo>
                  <a:lnTo>
                    <a:pt x="572515" y="324612"/>
                  </a:lnTo>
                  <a:lnTo>
                    <a:pt x="567690" y="323088"/>
                  </a:lnTo>
                  <a:lnTo>
                    <a:pt x="564007" y="319786"/>
                  </a:lnTo>
                  <a:lnTo>
                    <a:pt x="560324" y="316611"/>
                  </a:lnTo>
                  <a:lnTo>
                    <a:pt x="558418" y="311150"/>
                  </a:lnTo>
                  <a:lnTo>
                    <a:pt x="558418" y="303402"/>
                  </a:lnTo>
                  <a:lnTo>
                    <a:pt x="558418" y="26162"/>
                  </a:lnTo>
                  <a:lnTo>
                    <a:pt x="558418" y="18923"/>
                  </a:lnTo>
                  <a:lnTo>
                    <a:pt x="560324" y="13715"/>
                  </a:lnTo>
                  <a:lnTo>
                    <a:pt x="564007" y="10540"/>
                  </a:lnTo>
                  <a:lnTo>
                    <a:pt x="567690" y="7238"/>
                  </a:lnTo>
                  <a:lnTo>
                    <a:pt x="572261" y="5714"/>
                  </a:lnTo>
                  <a:lnTo>
                    <a:pt x="577723" y="5714"/>
                  </a:lnTo>
                  <a:close/>
                </a:path>
                <a:path w="10643235" h="409575">
                  <a:moveTo>
                    <a:pt x="10439654" y="4190"/>
                  </a:moveTo>
                  <a:lnTo>
                    <a:pt x="10446004" y="4190"/>
                  </a:lnTo>
                  <a:lnTo>
                    <a:pt x="10451211" y="4445"/>
                  </a:lnTo>
                  <a:lnTo>
                    <a:pt x="10455402" y="4825"/>
                  </a:lnTo>
                  <a:lnTo>
                    <a:pt x="10459466" y="5207"/>
                  </a:lnTo>
                  <a:lnTo>
                    <a:pt x="10462768" y="5841"/>
                  </a:lnTo>
                  <a:lnTo>
                    <a:pt x="10465181" y="6731"/>
                  </a:lnTo>
                  <a:lnTo>
                    <a:pt x="10467721" y="7493"/>
                  </a:lnTo>
                  <a:lnTo>
                    <a:pt x="10469372" y="8509"/>
                  </a:lnTo>
                  <a:lnTo>
                    <a:pt x="10470388" y="9778"/>
                  </a:lnTo>
                  <a:lnTo>
                    <a:pt x="10471404" y="10922"/>
                  </a:lnTo>
                  <a:lnTo>
                    <a:pt x="10471912" y="12446"/>
                  </a:lnTo>
                  <a:lnTo>
                    <a:pt x="10471912" y="14350"/>
                  </a:lnTo>
                  <a:lnTo>
                    <a:pt x="10471912" y="134112"/>
                  </a:lnTo>
                  <a:lnTo>
                    <a:pt x="10486390" y="134112"/>
                  </a:lnTo>
                  <a:lnTo>
                    <a:pt x="10493883" y="134112"/>
                  </a:lnTo>
                  <a:lnTo>
                    <a:pt x="10500360" y="133096"/>
                  </a:lnTo>
                  <a:lnTo>
                    <a:pt x="10505948" y="131190"/>
                  </a:lnTo>
                  <a:lnTo>
                    <a:pt x="10511536" y="129159"/>
                  </a:lnTo>
                  <a:lnTo>
                    <a:pt x="10516489" y="126111"/>
                  </a:lnTo>
                  <a:lnTo>
                    <a:pt x="10521061" y="121793"/>
                  </a:lnTo>
                  <a:lnTo>
                    <a:pt x="10525633" y="117475"/>
                  </a:lnTo>
                  <a:lnTo>
                    <a:pt x="10544175" y="79883"/>
                  </a:lnTo>
                  <a:lnTo>
                    <a:pt x="10565511" y="16256"/>
                  </a:lnTo>
                  <a:lnTo>
                    <a:pt x="10566400" y="13970"/>
                  </a:lnTo>
                  <a:lnTo>
                    <a:pt x="10567416" y="12064"/>
                  </a:lnTo>
                  <a:lnTo>
                    <a:pt x="10568559" y="10540"/>
                  </a:lnTo>
                  <a:lnTo>
                    <a:pt x="10569702" y="8889"/>
                  </a:lnTo>
                  <a:lnTo>
                    <a:pt x="10593959" y="4190"/>
                  </a:lnTo>
                  <a:lnTo>
                    <a:pt x="10601071" y="4190"/>
                  </a:lnTo>
                  <a:lnTo>
                    <a:pt x="10607421" y="4190"/>
                  </a:lnTo>
                  <a:lnTo>
                    <a:pt x="10626852" y="6603"/>
                  </a:lnTo>
                  <a:lnTo>
                    <a:pt x="10629138" y="7238"/>
                  </a:lnTo>
                  <a:lnTo>
                    <a:pt x="10630789" y="8255"/>
                  </a:lnTo>
                  <a:lnTo>
                    <a:pt x="10631678" y="9525"/>
                  </a:lnTo>
                  <a:lnTo>
                    <a:pt x="10632440" y="10795"/>
                  </a:lnTo>
                  <a:lnTo>
                    <a:pt x="10632821" y="12319"/>
                  </a:lnTo>
                  <a:lnTo>
                    <a:pt x="10632821" y="14097"/>
                  </a:lnTo>
                  <a:lnTo>
                    <a:pt x="10632821" y="16256"/>
                  </a:lnTo>
                  <a:lnTo>
                    <a:pt x="10606532" y="90932"/>
                  </a:lnTo>
                  <a:lnTo>
                    <a:pt x="10586593" y="131572"/>
                  </a:lnTo>
                  <a:lnTo>
                    <a:pt x="10582148" y="136651"/>
                  </a:lnTo>
                  <a:lnTo>
                    <a:pt x="10577830" y="141859"/>
                  </a:lnTo>
                  <a:lnTo>
                    <a:pt x="10573258" y="146050"/>
                  </a:lnTo>
                  <a:lnTo>
                    <a:pt x="10568432" y="149351"/>
                  </a:lnTo>
                  <a:lnTo>
                    <a:pt x="10563606" y="152653"/>
                  </a:lnTo>
                  <a:lnTo>
                    <a:pt x="10558145" y="155448"/>
                  </a:lnTo>
                  <a:lnTo>
                    <a:pt x="10552303" y="157480"/>
                  </a:lnTo>
                  <a:lnTo>
                    <a:pt x="10552303" y="157734"/>
                  </a:lnTo>
                  <a:lnTo>
                    <a:pt x="10558780" y="160527"/>
                  </a:lnTo>
                  <a:lnTo>
                    <a:pt x="10564749" y="163702"/>
                  </a:lnTo>
                  <a:lnTo>
                    <a:pt x="10570083" y="167259"/>
                  </a:lnTo>
                  <a:lnTo>
                    <a:pt x="10575417" y="170814"/>
                  </a:lnTo>
                  <a:lnTo>
                    <a:pt x="10580497" y="175260"/>
                  </a:lnTo>
                  <a:lnTo>
                    <a:pt x="10585196" y="180721"/>
                  </a:lnTo>
                  <a:lnTo>
                    <a:pt x="10589895" y="186182"/>
                  </a:lnTo>
                  <a:lnTo>
                    <a:pt x="10608300" y="221430"/>
                  </a:lnTo>
                  <a:lnTo>
                    <a:pt x="10637774" y="295783"/>
                  </a:lnTo>
                  <a:lnTo>
                    <a:pt x="10640441" y="302513"/>
                  </a:lnTo>
                  <a:lnTo>
                    <a:pt x="10641965" y="307213"/>
                  </a:lnTo>
                  <a:lnTo>
                    <a:pt x="10642473" y="309752"/>
                  </a:lnTo>
                  <a:lnTo>
                    <a:pt x="10642981" y="312293"/>
                  </a:lnTo>
                  <a:lnTo>
                    <a:pt x="10643235" y="314325"/>
                  </a:lnTo>
                  <a:lnTo>
                    <a:pt x="10643235" y="315975"/>
                  </a:lnTo>
                  <a:lnTo>
                    <a:pt x="10643235" y="317881"/>
                  </a:lnTo>
                  <a:lnTo>
                    <a:pt x="10642727" y="319405"/>
                  </a:lnTo>
                  <a:lnTo>
                    <a:pt x="10641711" y="320548"/>
                  </a:lnTo>
                  <a:lnTo>
                    <a:pt x="10640695" y="321818"/>
                  </a:lnTo>
                  <a:lnTo>
                    <a:pt x="10616438" y="326136"/>
                  </a:lnTo>
                  <a:lnTo>
                    <a:pt x="10609707" y="326136"/>
                  </a:lnTo>
                  <a:lnTo>
                    <a:pt x="10602595" y="326136"/>
                  </a:lnTo>
                  <a:lnTo>
                    <a:pt x="10596880" y="325882"/>
                  </a:lnTo>
                  <a:lnTo>
                    <a:pt x="10592562" y="325500"/>
                  </a:lnTo>
                  <a:lnTo>
                    <a:pt x="10588244" y="325120"/>
                  </a:lnTo>
                  <a:lnTo>
                    <a:pt x="10576179" y="319786"/>
                  </a:lnTo>
                  <a:lnTo>
                    <a:pt x="10574782" y="318262"/>
                  </a:lnTo>
                  <a:lnTo>
                    <a:pt x="10573893" y="316357"/>
                  </a:lnTo>
                  <a:lnTo>
                    <a:pt x="10573258" y="314071"/>
                  </a:lnTo>
                  <a:lnTo>
                    <a:pt x="10547604" y="243077"/>
                  </a:lnTo>
                  <a:lnTo>
                    <a:pt x="10527919" y="204343"/>
                  </a:lnTo>
                  <a:lnTo>
                    <a:pt x="10494010" y="188087"/>
                  </a:lnTo>
                  <a:lnTo>
                    <a:pt x="10486390" y="188087"/>
                  </a:lnTo>
                  <a:lnTo>
                    <a:pt x="10471912" y="188087"/>
                  </a:lnTo>
                  <a:lnTo>
                    <a:pt x="10471912" y="315722"/>
                  </a:lnTo>
                  <a:lnTo>
                    <a:pt x="10471912" y="317626"/>
                  </a:lnTo>
                  <a:lnTo>
                    <a:pt x="10471404" y="319150"/>
                  </a:lnTo>
                  <a:lnTo>
                    <a:pt x="10470388" y="320294"/>
                  </a:lnTo>
                  <a:lnTo>
                    <a:pt x="10469372" y="321563"/>
                  </a:lnTo>
                  <a:lnTo>
                    <a:pt x="10467721" y="322580"/>
                  </a:lnTo>
                  <a:lnTo>
                    <a:pt x="10446004" y="326136"/>
                  </a:lnTo>
                  <a:lnTo>
                    <a:pt x="10439654" y="326136"/>
                  </a:lnTo>
                  <a:lnTo>
                    <a:pt x="10433304" y="326136"/>
                  </a:lnTo>
                  <a:lnTo>
                    <a:pt x="10428097" y="325882"/>
                  </a:lnTo>
                  <a:lnTo>
                    <a:pt x="10423906" y="325500"/>
                  </a:lnTo>
                  <a:lnTo>
                    <a:pt x="10419715" y="325120"/>
                  </a:lnTo>
                  <a:lnTo>
                    <a:pt x="10408666" y="320294"/>
                  </a:lnTo>
                  <a:lnTo>
                    <a:pt x="10407650" y="319150"/>
                  </a:lnTo>
                  <a:lnTo>
                    <a:pt x="10407015" y="317626"/>
                  </a:lnTo>
                  <a:lnTo>
                    <a:pt x="10407015" y="315722"/>
                  </a:lnTo>
                  <a:lnTo>
                    <a:pt x="10407015" y="14350"/>
                  </a:lnTo>
                  <a:lnTo>
                    <a:pt x="10407015" y="12446"/>
                  </a:lnTo>
                  <a:lnTo>
                    <a:pt x="10407650" y="10922"/>
                  </a:lnTo>
                  <a:lnTo>
                    <a:pt x="10408666" y="9778"/>
                  </a:lnTo>
                  <a:lnTo>
                    <a:pt x="10409682" y="8509"/>
                  </a:lnTo>
                  <a:lnTo>
                    <a:pt x="10411460" y="7493"/>
                  </a:lnTo>
                  <a:lnTo>
                    <a:pt x="10414000" y="6731"/>
                  </a:lnTo>
                  <a:lnTo>
                    <a:pt x="10416413" y="5841"/>
                  </a:lnTo>
                  <a:lnTo>
                    <a:pt x="10419715" y="5207"/>
                  </a:lnTo>
                  <a:lnTo>
                    <a:pt x="10423906" y="4825"/>
                  </a:lnTo>
                  <a:lnTo>
                    <a:pt x="10428097" y="4445"/>
                  </a:lnTo>
                  <a:lnTo>
                    <a:pt x="10433304" y="4190"/>
                  </a:lnTo>
                  <a:lnTo>
                    <a:pt x="10439654" y="4190"/>
                  </a:lnTo>
                  <a:close/>
                </a:path>
                <a:path w="10643235" h="409575">
                  <a:moveTo>
                    <a:pt x="9734042" y="4190"/>
                  </a:moveTo>
                  <a:lnTo>
                    <a:pt x="9740138" y="4190"/>
                  </a:lnTo>
                  <a:lnTo>
                    <a:pt x="9745091" y="4445"/>
                  </a:lnTo>
                  <a:lnTo>
                    <a:pt x="9749155" y="4825"/>
                  </a:lnTo>
                  <a:lnTo>
                    <a:pt x="9753219" y="5207"/>
                  </a:lnTo>
                  <a:lnTo>
                    <a:pt x="9756394" y="5841"/>
                  </a:lnTo>
                  <a:lnTo>
                    <a:pt x="9758934" y="6603"/>
                  </a:lnTo>
                  <a:lnTo>
                    <a:pt x="9761347" y="7238"/>
                  </a:lnTo>
                  <a:lnTo>
                    <a:pt x="9763125" y="8255"/>
                  </a:lnTo>
                  <a:lnTo>
                    <a:pt x="9764141" y="9398"/>
                  </a:lnTo>
                  <a:lnTo>
                    <a:pt x="9765284" y="10540"/>
                  </a:lnTo>
                  <a:lnTo>
                    <a:pt x="9765792" y="11937"/>
                  </a:lnTo>
                  <a:lnTo>
                    <a:pt x="9765792" y="13588"/>
                  </a:lnTo>
                  <a:lnTo>
                    <a:pt x="9765792" y="271907"/>
                  </a:lnTo>
                  <a:lnTo>
                    <a:pt x="9862185" y="271907"/>
                  </a:lnTo>
                  <a:lnTo>
                    <a:pt x="9862185" y="13588"/>
                  </a:lnTo>
                  <a:lnTo>
                    <a:pt x="9862185" y="11937"/>
                  </a:lnTo>
                  <a:lnTo>
                    <a:pt x="9862693" y="10540"/>
                  </a:lnTo>
                  <a:lnTo>
                    <a:pt x="9863836" y="9398"/>
                  </a:lnTo>
                  <a:lnTo>
                    <a:pt x="9864852" y="8255"/>
                  </a:lnTo>
                  <a:lnTo>
                    <a:pt x="9866630" y="7238"/>
                  </a:lnTo>
                  <a:lnTo>
                    <a:pt x="9868916" y="6603"/>
                  </a:lnTo>
                  <a:lnTo>
                    <a:pt x="9871329" y="5841"/>
                  </a:lnTo>
                  <a:lnTo>
                    <a:pt x="9874631" y="5207"/>
                  </a:lnTo>
                  <a:lnTo>
                    <a:pt x="9878695" y="4825"/>
                  </a:lnTo>
                  <a:lnTo>
                    <a:pt x="9882759" y="4445"/>
                  </a:lnTo>
                  <a:lnTo>
                    <a:pt x="9887839" y="4190"/>
                  </a:lnTo>
                  <a:lnTo>
                    <a:pt x="9893681" y="4190"/>
                  </a:lnTo>
                  <a:lnTo>
                    <a:pt x="9899650" y="4190"/>
                  </a:lnTo>
                  <a:lnTo>
                    <a:pt x="9918446" y="6603"/>
                  </a:lnTo>
                  <a:lnTo>
                    <a:pt x="9920859" y="7238"/>
                  </a:lnTo>
                  <a:lnTo>
                    <a:pt x="9922637" y="8255"/>
                  </a:lnTo>
                  <a:lnTo>
                    <a:pt x="9923653" y="9398"/>
                  </a:lnTo>
                  <a:lnTo>
                    <a:pt x="9924796" y="10540"/>
                  </a:lnTo>
                  <a:lnTo>
                    <a:pt x="9925304" y="11937"/>
                  </a:lnTo>
                  <a:lnTo>
                    <a:pt x="9925304" y="13588"/>
                  </a:lnTo>
                  <a:lnTo>
                    <a:pt x="9925304" y="271907"/>
                  </a:lnTo>
                  <a:lnTo>
                    <a:pt x="10021951" y="271907"/>
                  </a:lnTo>
                  <a:lnTo>
                    <a:pt x="10021951" y="13588"/>
                  </a:lnTo>
                  <a:lnTo>
                    <a:pt x="10021951" y="11937"/>
                  </a:lnTo>
                  <a:lnTo>
                    <a:pt x="10028809" y="6603"/>
                  </a:lnTo>
                  <a:lnTo>
                    <a:pt x="10031222" y="5841"/>
                  </a:lnTo>
                  <a:lnTo>
                    <a:pt x="10034524" y="5207"/>
                  </a:lnTo>
                  <a:lnTo>
                    <a:pt x="10038588" y="4825"/>
                  </a:lnTo>
                  <a:lnTo>
                    <a:pt x="10042525" y="4445"/>
                  </a:lnTo>
                  <a:lnTo>
                    <a:pt x="10047605" y="4190"/>
                  </a:lnTo>
                  <a:lnTo>
                    <a:pt x="10053701" y="4190"/>
                  </a:lnTo>
                  <a:lnTo>
                    <a:pt x="10059670" y="4190"/>
                  </a:lnTo>
                  <a:lnTo>
                    <a:pt x="10078339" y="6603"/>
                  </a:lnTo>
                  <a:lnTo>
                    <a:pt x="10080879" y="7238"/>
                  </a:lnTo>
                  <a:lnTo>
                    <a:pt x="10082657" y="8255"/>
                  </a:lnTo>
                  <a:lnTo>
                    <a:pt x="10083800" y="9398"/>
                  </a:lnTo>
                  <a:lnTo>
                    <a:pt x="10084943" y="10540"/>
                  </a:lnTo>
                  <a:lnTo>
                    <a:pt x="10085451" y="11937"/>
                  </a:lnTo>
                  <a:lnTo>
                    <a:pt x="10085451" y="13588"/>
                  </a:lnTo>
                  <a:lnTo>
                    <a:pt x="10085451" y="304164"/>
                  </a:lnTo>
                  <a:lnTo>
                    <a:pt x="10085451" y="311150"/>
                  </a:lnTo>
                  <a:lnTo>
                    <a:pt x="10083927" y="316230"/>
                  </a:lnTo>
                  <a:lnTo>
                    <a:pt x="10080625" y="319659"/>
                  </a:lnTo>
                  <a:lnTo>
                    <a:pt x="10077323" y="322961"/>
                  </a:lnTo>
                  <a:lnTo>
                    <a:pt x="10072751" y="324612"/>
                  </a:lnTo>
                  <a:lnTo>
                    <a:pt x="10066782" y="324612"/>
                  </a:lnTo>
                  <a:lnTo>
                    <a:pt x="9721469" y="324612"/>
                  </a:lnTo>
                  <a:lnTo>
                    <a:pt x="9715627" y="324612"/>
                  </a:lnTo>
                  <a:lnTo>
                    <a:pt x="9711055" y="322961"/>
                  </a:lnTo>
                  <a:lnTo>
                    <a:pt x="9707499" y="319659"/>
                  </a:lnTo>
                  <a:lnTo>
                    <a:pt x="9703943" y="316230"/>
                  </a:lnTo>
                  <a:lnTo>
                    <a:pt x="9702165" y="311150"/>
                  </a:lnTo>
                  <a:lnTo>
                    <a:pt x="9702165" y="304164"/>
                  </a:lnTo>
                  <a:lnTo>
                    <a:pt x="9702165" y="13588"/>
                  </a:lnTo>
                  <a:lnTo>
                    <a:pt x="9702165" y="11937"/>
                  </a:lnTo>
                  <a:lnTo>
                    <a:pt x="9702800" y="10540"/>
                  </a:lnTo>
                  <a:lnTo>
                    <a:pt x="9703816" y="9398"/>
                  </a:lnTo>
                  <a:lnTo>
                    <a:pt x="9704832" y="8255"/>
                  </a:lnTo>
                  <a:lnTo>
                    <a:pt x="9706610" y="7238"/>
                  </a:lnTo>
                  <a:lnTo>
                    <a:pt x="9709150" y="6603"/>
                  </a:lnTo>
                  <a:lnTo>
                    <a:pt x="9711563" y="5841"/>
                  </a:lnTo>
                  <a:lnTo>
                    <a:pt x="9714865" y="5207"/>
                  </a:lnTo>
                  <a:lnTo>
                    <a:pt x="9718929" y="4825"/>
                  </a:lnTo>
                  <a:lnTo>
                    <a:pt x="9723120" y="4445"/>
                  </a:lnTo>
                  <a:lnTo>
                    <a:pt x="9728073" y="4190"/>
                  </a:lnTo>
                  <a:lnTo>
                    <a:pt x="9734042" y="4190"/>
                  </a:lnTo>
                  <a:close/>
                </a:path>
                <a:path w="10643235" h="409575">
                  <a:moveTo>
                    <a:pt x="9425051" y="4190"/>
                  </a:moveTo>
                  <a:lnTo>
                    <a:pt x="9432671" y="4190"/>
                  </a:lnTo>
                  <a:lnTo>
                    <a:pt x="9438894" y="4318"/>
                  </a:lnTo>
                  <a:lnTo>
                    <a:pt x="9510268" y="116077"/>
                  </a:lnTo>
                  <a:lnTo>
                    <a:pt x="9513935" y="123866"/>
                  </a:lnTo>
                  <a:lnTo>
                    <a:pt x="9530873" y="162575"/>
                  </a:lnTo>
                  <a:lnTo>
                    <a:pt x="9537192" y="178181"/>
                  </a:lnTo>
                  <a:lnTo>
                    <a:pt x="9537954" y="178181"/>
                  </a:lnTo>
                  <a:lnTo>
                    <a:pt x="9551201" y="138142"/>
                  </a:lnTo>
                  <a:lnTo>
                    <a:pt x="9560560" y="113157"/>
                  </a:lnTo>
                  <a:lnTo>
                    <a:pt x="9597263" y="15112"/>
                  </a:lnTo>
                  <a:lnTo>
                    <a:pt x="9598152" y="12700"/>
                  </a:lnTo>
                  <a:lnTo>
                    <a:pt x="9599168" y="10922"/>
                  </a:lnTo>
                  <a:lnTo>
                    <a:pt x="9600565" y="9525"/>
                  </a:lnTo>
                  <a:lnTo>
                    <a:pt x="9601835" y="8127"/>
                  </a:lnTo>
                  <a:lnTo>
                    <a:pt x="9603740" y="6985"/>
                  </a:lnTo>
                  <a:lnTo>
                    <a:pt x="9606407" y="6223"/>
                  </a:lnTo>
                  <a:lnTo>
                    <a:pt x="9609074" y="5334"/>
                  </a:lnTo>
                  <a:lnTo>
                    <a:pt x="9612630" y="4825"/>
                  </a:lnTo>
                  <a:lnTo>
                    <a:pt x="9617329" y="4572"/>
                  </a:lnTo>
                  <a:lnTo>
                    <a:pt x="9621901" y="4318"/>
                  </a:lnTo>
                  <a:lnTo>
                    <a:pt x="9627870" y="4190"/>
                  </a:lnTo>
                  <a:lnTo>
                    <a:pt x="9635236" y="4190"/>
                  </a:lnTo>
                  <a:lnTo>
                    <a:pt x="9642856" y="4190"/>
                  </a:lnTo>
                  <a:lnTo>
                    <a:pt x="9665716" y="11049"/>
                  </a:lnTo>
                  <a:lnTo>
                    <a:pt x="9665589" y="13588"/>
                  </a:lnTo>
                  <a:lnTo>
                    <a:pt x="9577578" y="236600"/>
                  </a:lnTo>
                  <a:lnTo>
                    <a:pt x="9561504" y="272623"/>
                  </a:lnTo>
                  <a:lnTo>
                    <a:pt x="9539722" y="305054"/>
                  </a:lnTo>
                  <a:lnTo>
                    <a:pt x="9500346" y="327060"/>
                  </a:lnTo>
                  <a:lnTo>
                    <a:pt x="9475343" y="329311"/>
                  </a:lnTo>
                  <a:lnTo>
                    <a:pt x="9470898" y="329311"/>
                  </a:lnTo>
                  <a:lnTo>
                    <a:pt x="9466453" y="329057"/>
                  </a:lnTo>
                  <a:lnTo>
                    <a:pt x="9462262" y="328422"/>
                  </a:lnTo>
                  <a:lnTo>
                    <a:pt x="9457944" y="327913"/>
                  </a:lnTo>
                  <a:lnTo>
                    <a:pt x="9453880" y="327151"/>
                  </a:lnTo>
                  <a:lnTo>
                    <a:pt x="9450197" y="326136"/>
                  </a:lnTo>
                  <a:lnTo>
                    <a:pt x="9446387" y="325120"/>
                  </a:lnTo>
                  <a:lnTo>
                    <a:pt x="9431020" y="315213"/>
                  </a:lnTo>
                  <a:lnTo>
                    <a:pt x="9430258" y="313816"/>
                  </a:lnTo>
                  <a:lnTo>
                    <a:pt x="9429623" y="311912"/>
                  </a:lnTo>
                  <a:lnTo>
                    <a:pt x="9429242" y="309625"/>
                  </a:lnTo>
                  <a:lnTo>
                    <a:pt x="9428734" y="307339"/>
                  </a:lnTo>
                  <a:lnTo>
                    <a:pt x="9428353" y="304419"/>
                  </a:lnTo>
                  <a:lnTo>
                    <a:pt x="9428099" y="300863"/>
                  </a:lnTo>
                  <a:lnTo>
                    <a:pt x="9427845" y="297307"/>
                  </a:lnTo>
                  <a:lnTo>
                    <a:pt x="9427718" y="292988"/>
                  </a:lnTo>
                  <a:lnTo>
                    <a:pt x="9427718" y="287655"/>
                  </a:lnTo>
                  <a:lnTo>
                    <a:pt x="9427718" y="278130"/>
                  </a:lnTo>
                  <a:lnTo>
                    <a:pt x="9428353" y="271399"/>
                  </a:lnTo>
                  <a:lnTo>
                    <a:pt x="9429750" y="267335"/>
                  </a:lnTo>
                  <a:lnTo>
                    <a:pt x="9431147" y="263271"/>
                  </a:lnTo>
                  <a:lnTo>
                    <a:pt x="9433433" y="261238"/>
                  </a:lnTo>
                  <a:lnTo>
                    <a:pt x="9436354" y="261238"/>
                  </a:lnTo>
                  <a:lnTo>
                    <a:pt x="9437878" y="261238"/>
                  </a:lnTo>
                  <a:lnTo>
                    <a:pt x="9439402" y="261874"/>
                  </a:lnTo>
                  <a:lnTo>
                    <a:pt x="9441307" y="263016"/>
                  </a:lnTo>
                  <a:lnTo>
                    <a:pt x="9443085" y="264160"/>
                  </a:lnTo>
                  <a:lnTo>
                    <a:pt x="9445244" y="265430"/>
                  </a:lnTo>
                  <a:lnTo>
                    <a:pt x="9447784" y="266700"/>
                  </a:lnTo>
                  <a:lnTo>
                    <a:pt x="9450324" y="268097"/>
                  </a:lnTo>
                  <a:lnTo>
                    <a:pt x="9453245" y="269239"/>
                  </a:lnTo>
                  <a:lnTo>
                    <a:pt x="9456674" y="270256"/>
                  </a:lnTo>
                  <a:lnTo>
                    <a:pt x="9460103" y="271399"/>
                  </a:lnTo>
                  <a:lnTo>
                    <a:pt x="9464040" y="271907"/>
                  </a:lnTo>
                  <a:lnTo>
                    <a:pt x="9468612" y="271907"/>
                  </a:lnTo>
                  <a:lnTo>
                    <a:pt x="9472041" y="271907"/>
                  </a:lnTo>
                  <a:lnTo>
                    <a:pt x="9475343" y="271525"/>
                  </a:lnTo>
                  <a:lnTo>
                    <a:pt x="9478264" y="270763"/>
                  </a:lnTo>
                  <a:lnTo>
                    <a:pt x="9481185" y="270001"/>
                  </a:lnTo>
                  <a:lnTo>
                    <a:pt x="9483979" y="268605"/>
                  </a:lnTo>
                  <a:lnTo>
                    <a:pt x="9486646" y="266446"/>
                  </a:lnTo>
                  <a:lnTo>
                    <a:pt x="9489313" y="264287"/>
                  </a:lnTo>
                  <a:lnTo>
                    <a:pt x="9491853" y="261365"/>
                  </a:lnTo>
                  <a:lnTo>
                    <a:pt x="9494520" y="257428"/>
                  </a:lnTo>
                  <a:lnTo>
                    <a:pt x="9497187" y="253619"/>
                  </a:lnTo>
                  <a:lnTo>
                    <a:pt x="9499981" y="248538"/>
                  </a:lnTo>
                  <a:lnTo>
                    <a:pt x="9502902" y="242315"/>
                  </a:lnTo>
                  <a:lnTo>
                    <a:pt x="9397873" y="28575"/>
                  </a:lnTo>
                  <a:lnTo>
                    <a:pt x="9395587" y="23495"/>
                  </a:lnTo>
                  <a:lnTo>
                    <a:pt x="9394190" y="19303"/>
                  </a:lnTo>
                  <a:lnTo>
                    <a:pt x="9393809" y="16128"/>
                  </a:lnTo>
                  <a:lnTo>
                    <a:pt x="9393428" y="12953"/>
                  </a:lnTo>
                  <a:lnTo>
                    <a:pt x="9394190" y="10413"/>
                  </a:lnTo>
                  <a:lnTo>
                    <a:pt x="9396222" y="8636"/>
                  </a:lnTo>
                  <a:lnTo>
                    <a:pt x="9398127" y="6858"/>
                  </a:lnTo>
                  <a:lnTo>
                    <a:pt x="9401429" y="5587"/>
                  </a:lnTo>
                  <a:lnTo>
                    <a:pt x="9406128" y="5080"/>
                  </a:lnTo>
                  <a:lnTo>
                    <a:pt x="9410827" y="4445"/>
                  </a:lnTo>
                  <a:lnTo>
                    <a:pt x="9417050" y="4190"/>
                  </a:lnTo>
                  <a:lnTo>
                    <a:pt x="9425051" y="4190"/>
                  </a:lnTo>
                  <a:close/>
                </a:path>
                <a:path w="10643235" h="409575">
                  <a:moveTo>
                    <a:pt x="8639429" y="4190"/>
                  </a:moveTo>
                  <a:lnTo>
                    <a:pt x="8645779" y="4190"/>
                  </a:lnTo>
                  <a:lnTo>
                    <a:pt x="8650986" y="4445"/>
                  </a:lnTo>
                  <a:lnTo>
                    <a:pt x="8655177" y="4825"/>
                  </a:lnTo>
                  <a:lnTo>
                    <a:pt x="8659241" y="5207"/>
                  </a:lnTo>
                  <a:lnTo>
                    <a:pt x="8662543" y="5841"/>
                  </a:lnTo>
                  <a:lnTo>
                    <a:pt x="8664956" y="6731"/>
                  </a:lnTo>
                  <a:lnTo>
                    <a:pt x="8667496" y="7493"/>
                  </a:lnTo>
                  <a:lnTo>
                    <a:pt x="8669147" y="8509"/>
                  </a:lnTo>
                  <a:lnTo>
                    <a:pt x="8670163" y="9778"/>
                  </a:lnTo>
                  <a:lnTo>
                    <a:pt x="8671179" y="10922"/>
                  </a:lnTo>
                  <a:lnTo>
                    <a:pt x="8671687" y="12446"/>
                  </a:lnTo>
                  <a:lnTo>
                    <a:pt x="8671687" y="14097"/>
                  </a:lnTo>
                  <a:lnTo>
                    <a:pt x="8671687" y="183134"/>
                  </a:lnTo>
                  <a:lnTo>
                    <a:pt x="8671687" y="188468"/>
                  </a:lnTo>
                  <a:lnTo>
                    <a:pt x="8671560" y="194056"/>
                  </a:lnTo>
                  <a:lnTo>
                    <a:pt x="8671433" y="199898"/>
                  </a:lnTo>
                  <a:lnTo>
                    <a:pt x="8671306" y="205866"/>
                  </a:lnTo>
                  <a:lnTo>
                    <a:pt x="8671052" y="211582"/>
                  </a:lnTo>
                  <a:lnTo>
                    <a:pt x="8670671" y="217170"/>
                  </a:lnTo>
                  <a:lnTo>
                    <a:pt x="8671179" y="217170"/>
                  </a:lnTo>
                  <a:lnTo>
                    <a:pt x="8673973" y="212216"/>
                  </a:lnTo>
                  <a:lnTo>
                    <a:pt x="8677529" y="206375"/>
                  </a:lnTo>
                  <a:lnTo>
                    <a:pt x="8681720" y="199389"/>
                  </a:lnTo>
                  <a:lnTo>
                    <a:pt x="8686038" y="192532"/>
                  </a:lnTo>
                  <a:lnTo>
                    <a:pt x="8690483" y="185800"/>
                  </a:lnTo>
                  <a:lnTo>
                    <a:pt x="8695055" y="179197"/>
                  </a:lnTo>
                  <a:lnTo>
                    <a:pt x="8806053" y="13843"/>
                  </a:lnTo>
                  <a:lnTo>
                    <a:pt x="8807196" y="12191"/>
                  </a:lnTo>
                  <a:lnTo>
                    <a:pt x="8808339" y="10795"/>
                  </a:lnTo>
                  <a:lnTo>
                    <a:pt x="8809736" y="9525"/>
                  </a:lnTo>
                  <a:lnTo>
                    <a:pt x="8811006" y="8255"/>
                  </a:lnTo>
                  <a:lnTo>
                    <a:pt x="8812784" y="7238"/>
                  </a:lnTo>
                  <a:lnTo>
                    <a:pt x="8814943" y="6476"/>
                  </a:lnTo>
                  <a:lnTo>
                    <a:pt x="8817229" y="5587"/>
                  </a:lnTo>
                  <a:lnTo>
                    <a:pt x="8820023" y="5080"/>
                  </a:lnTo>
                  <a:lnTo>
                    <a:pt x="8823198" y="4699"/>
                  </a:lnTo>
                  <a:lnTo>
                    <a:pt x="8826500" y="4318"/>
                  </a:lnTo>
                  <a:lnTo>
                    <a:pt x="8830691" y="4190"/>
                  </a:lnTo>
                  <a:lnTo>
                    <a:pt x="8835771" y="4190"/>
                  </a:lnTo>
                  <a:lnTo>
                    <a:pt x="8842121" y="4190"/>
                  </a:lnTo>
                  <a:lnTo>
                    <a:pt x="8860282" y="6731"/>
                  </a:lnTo>
                  <a:lnTo>
                    <a:pt x="8862568" y="7493"/>
                  </a:lnTo>
                  <a:lnTo>
                    <a:pt x="8864092" y="8509"/>
                  </a:lnTo>
                  <a:lnTo>
                    <a:pt x="8864981" y="9778"/>
                  </a:lnTo>
                  <a:lnTo>
                    <a:pt x="8865997" y="10922"/>
                  </a:lnTo>
                  <a:lnTo>
                    <a:pt x="8866378" y="12446"/>
                  </a:lnTo>
                  <a:lnTo>
                    <a:pt x="8866378" y="14350"/>
                  </a:lnTo>
                  <a:lnTo>
                    <a:pt x="8866378" y="316230"/>
                  </a:lnTo>
                  <a:lnTo>
                    <a:pt x="8866378" y="317881"/>
                  </a:lnTo>
                  <a:lnTo>
                    <a:pt x="8865870" y="319405"/>
                  </a:lnTo>
                  <a:lnTo>
                    <a:pt x="8849487" y="325500"/>
                  </a:lnTo>
                  <a:lnTo>
                    <a:pt x="8845296" y="325882"/>
                  </a:lnTo>
                  <a:lnTo>
                    <a:pt x="8840089" y="326136"/>
                  </a:lnTo>
                  <a:lnTo>
                    <a:pt x="8833866" y="326136"/>
                  </a:lnTo>
                  <a:lnTo>
                    <a:pt x="8827643" y="326136"/>
                  </a:lnTo>
                  <a:lnTo>
                    <a:pt x="8822436" y="325882"/>
                  </a:lnTo>
                  <a:lnTo>
                    <a:pt x="8818245" y="325500"/>
                  </a:lnTo>
                  <a:lnTo>
                    <a:pt x="8814054" y="325120"/>
                  </a:lnTo>
                  <a:lnTo>
                    <a:pt x="8801862" y="317881"/>
                  </a:lnTo>
                  <a:lnTo>
                    <a:pt x="8801862" y="316230"/>
                  </a:lnTo>
                  <a:lnTo>
                    <a:pt x="8801862" y="148209"/>
                  </a:lnTo>
                  <a:lnTo>
                    <a:pt x="8801862" y="141732"/>
                  </a:lnTo>
                  <a:lnTo>
                    <a:pt x="8801862" y="135509"/>
                  </a:lnTo>
                  <a:lnTo>
                    <a:pt x="8802116" y="129286"/>
                  </a:lnTo>
                  <a:lnTo>
                    <a:pt x="8802243" y="123189"/>
                  </a:lnTo>
                  <a:lnTo>
                    <a:pt x="8802497" y="117728"/>
                  </a:lnTo>
                  <a:lnTo>
                    <a:pt x="8802751" y="112902"/>
                  </a:lnTo>
                  <a:lnTo>
                    <a:pt x="8802370" y="112902"/>
                  </a:lnTo>
                  <a:lnTo>
                    <a:pt x="8800973" y="115188"/>
                  </a:lnTo>
                  <a:lnTo>
                    <a:pt x="8799449" y="117856"/>
                  </a:lnTo>
                  <a:lnTo>
                    <a:pt x="8797671" y="120903"/>
                  </a:lnTo>
                  <a:lnTo>
                    <a:pt x="8795766" y="123951"/>
                  </a:lnTo>
                  <a:lnTo>
                    <a:pt x="8793861" y="127126"/>
                  </a:lnTo>
                  <a:lnTo>
                    <a:pt x="8791829" y="130556"/>
                  </a:lnTo>
                  <a:lnTo>
                    <a:pt x="8789797" y="133858"/>
                  </a:lnTo>
                  <a:lnTo>
                    <a:pt x="8787638" y="137413"/>
                  </a:lnTo>
                  <a:lnTo>
                    <a:pt x="8785352" y="140843"/>
                  </a:lnTo>
                  <a:lnTo>
                    <a:pt x="8782939" y="144399"/>
                  </a:lnTo>
                  <a:lnTo>
                    <a:pt x="8780653" y="147827"/>
                  </a:lnTo>
                  <a:lnTo>
                    <a:pt x="8778367" y="151130"/>
                  </a:lnTo>
                  <a:lnTo>
                    <a:pt x="8667496" y="316484"/>
                  </a:lnTo>
                  <a:lnTo>
                    <a:pt x="8666099" y="318262"/>
                  </a:lnTo>
                  <a:lnTo>
                    <a:pt x="8657971" y="324231"/>
                  </a:lnTo>
                  <a:lnTo>
                    <a:pt x="8655812" y="324993"/>
                  </a:lnTo>
                  <a:lnTo>
                    <a:pt x="8653018" y="325500"/>
                  </a:lnTo>
                  <a:lnTo>
                    <a:pt x="8649843" y="325755"/>
                  </a:lnTo>
                  <a:lnTo>
                    <a:pt x="8646668" y="326009"/>
                  </a:lnTo>
                  <a:lnTo>
                    <a:pt x="8642477" y="326136"/>
                  </a:lnTo>
                  <a:lnTo>
                    <a:pt x="8637397" y="326136"/>
                  </a:lnTo>
                  <a:lnTo>
                    <a:pt x="8631047" y="326136"/>
                  </a:lnTo>
                  <a:lnTo>
                    <a:pt x="8625840" y="325882"/>
                  </a:lnTo>
                  <a:lnTo>
                    <a:pt x="8621903" y="325500"/>
                  </a:lnTo>
                  <a:lnTo>
                    <a:pt x="8617966" y="325120"/>
                  </a:lnTo>
                  <a:lnTo>
                    <a:pt x="8606790" y="317626"/>
                  </a:lnTo>
                  <a:lnTo>
                    <a:pt x="8606790" y="315722"/>
                  </a:lnTo>
                  <a:lnTo>
                    <a:pt x="8606790" y="14097"/>
                  </a:lnTo>
                  <a:lnTo>
                    <a:pt x="8606790" y="12446"/>
                  </a:lnTo>
                  <a:lnTo>
                    <a:pt x="8607425" y="10922"/>
                  </a:lnTo>
                  <a:lnTo>
                    <a:pt x="8608441" y="9778"/>
                  </a:lnTo>
                  <a:lnTo>
                    <a:pt x="8609457" y="8509"/>
                  </a:lnTo>
                  <a:lnTo>
                    <a:pt x="8611362" y="7493"/>
                  </a:lnTo>
                  <a:lnTo>
                    <a:pt x="8613902" y="6731"/>
                  </a:lnTo>
                  <a:lnTo>
                    <a:pt x="8616442" y="5841"/>
                  </a:lnTo>
                  <a:lnTo>
                    <a:pt x="8619744" y="5207"/>
                  </a:lnTo>
                  <a:lnTo>
                    <a:pt x="8623808" y="4825"/>
                  </a:lnTo>
                  <a:lnTo>
                    <a:pt x="8627999" y="4445"/>
                  </a:lnTo>
                  <a:lnTo>
                    <a:pt x="8633079" y="4190"/>
                  </a:lnTo>
                  <a:lnTo>
                    <a:pt x="8639429" y="4190"/>
                  </a:lnTo>
                  <a:close/>
                </a:path>
                <a:path w="10643235" h="409575">
                  <a:moveTo>
                    <a:pt x="7029704" y="4190"/>
                  </a:moveTo>
                  <a:lnTo>
                    <a:pt x="7036054" y="4190"/>
                  </a:lnTo>
                  <a:lnTo>
                    <a:pt x="7041260" y="4445"/>
                  </a:lnTo>
                  <a:lnTo>
                    <a:pt x="7060438" y="10160"/>
                  </a:lnTo>
                  <a:lnTo>
                    <a:pt x="7061454" y="11430"/>
                  </a:lnTo>
                  <a:lnTo>
                    <a:pt x="7061962" y="12953"/>
                  </a:lnTo>
                  <a:lnTo>
                    <a:pt x="7061962" y="14605"/>
                  </a:lnTo>
                  <a:lnTo>
                    <a:pt x="7061962" y="131699"/>
                  </a:lnTo>
                  <a:lnTo>
                    <a:pt x="7181215" y="131699"/>
                  </a:lnTo>
                  <a:lnTo>
                    <a:pt x="7181215" y="14605"/>
                  </a:lnTo>
                  <a:lnTo>
                    <a:pt x="7181215" y="12953"/>
                  </a:lnTo>
                  <a:lnTo>
                    <a:pt x="7181723" y="11430"/>
                  </a:lnTo>
                  <a:lnTo>
                    <a:pt x="7182866" y="10160"/>
                  </a:lnTo>
                  <a:lnTo>
                    <a:pt x="7183882" y="8762"/>
                  </a:lnTo>
                  <a:lnTo>
                    <a:pt x="7207377" y="4190"/>
                  </a:lnTo>
                  <a:lnTo>
                    <a:pt x="7213727" y="4190"/>
                  </a:lnTo>
                  <a:lnTo>
                    <a:pt x="7220077" y="4190"/>
                  </a:lnTo>
                  <a:lnTo>
                    <a:pt x="7244460" y="10160"/>
                  </a:lnTo>
                  <a:lnTo>
                    <a:pt x="7245477" y="11430"/>
                  </a:lnTo>
                  <a:lnTo>
                    <a:pt x="7246112" y="12953"/>
                  </a:lnTo>
                  <a:lnTo>
                    <a:pt x="7246112" y="14605"/>
                  </a:lnTo>
                  <a:lnTo>
                    <a:pt x="7246112" y="315722"/>
                  </a:lnTo>
                  <a:lnTo>
                    <a:pt x="7246112" y="317373"/>
                  </a:lnTo>
                  <a:lnTo>
                    <a:pt x="7245477" y="318897"/>
                  </a:lnTo>
                  <a:lnTo>
                    <a:pt x="7244460" y="320166"/>
                  </a:lnTo>
                  <a:lnTo>
                    <a:pt x="7243445" y="321563"/>
                  </a:lnTo>
                  <a:lnTo>
                    <a:pt x="7220077" y="326136"/>
                  </a:lnTo>
                  <a:lnTo>
                    <a:pt x="7213727" y="326136"/>
                  </a:lnTo>
                  <a:lnTo>
                    <a:pt x="7207377" y="326136"/>
                  </a:lnTo>
                  <a:lnTo>
                    <a:pt x="7202043" y="325882"/>
                  </a:lnTo>
                  <a:lnTo>
                    <a:pt x="7197852" y="325374"/>
                  </a:lnTo>
                  <a:lnTo>
                    <a:pt x="7193660" y="324865"/>
                  </a:lnTo>
                  <a:lnTo>
                    <a:pt x="7182866" y="320166"/>
                  </a:lnTo>
                  <a:lnTo>
                    <a:pt x="7181723" y="318897"/>
                  </a:lnTo>
                  <a:lnTo>
                    <a:pt x="7181215" y="317373"/>
                  </a:lnTo>
                  <a:lnTo>
                    <a:pt x="7181215" y="315722"/>
                  </a:lnTo>
                  <a:lnTo>
                    <a:pt x="7181215" y="186816"/>
                  </a:lnTo>
                  <a:lnTo>
                    <a:pt x="7061962" y="186816"/>
                  </a:lnTo>
                  <a:lnTo>
                    <a:pt x="7061962" y="315722"/>
                  </a:lnTo>
                  <a:lnTo>
                    <a:pt x="7061962" y="317373"/>
                  </a:lnTo>
                  <a:lnTo>
                    <a:pt x="7061454" y="318897"/>
                  </a:lnTo>
                  <a:lnTo>
                    <a:pt x="7060438" y="320166"/>
                  </a:lnTo>
                  <a:lnTo>
                    <a:pt x="7059422" y="321563"/>
                  </a:lnTo>
                  <a:lnTo>
                    <a:pt x="7036054" y="326136"/>
                  </a:lnTo>
                  <a:lnTo>
                    <a:pt x="7029704" y="326136"/>
                  </a:lnTo>
                  <a:lnTo>
                    <a:pt x="7023354" y="326136"/>
                  </a:lnTo>
                  <a:lnTo>
                    <a:pt x="6998716" y="320166"/>
                  </a:lnTo>
                  <a:lnTo>
                    <a:pt x="6997700" y="318897"/>
                  </a:lnTo>
                  <a:lnTo>
                    <a:pt x="6997065" y="317373"/>
                  </a:lnTo>
                  <a:lnTo>
                    <a:pt x="6997065" y="315722"/>
                  </a:lnTo>
                  <a:lnTo>
                    <a:pt x="6997065" y="14605"/>
                  </a:lnTo>
                  <a:lnTo>
                    <a:pt x="6997065" y="12953"/>
                  </a:lnTo>
                  <a:lnTo>
                    <a:pt x="6997700" y="11430"/>
                  </a:lnTo>
                  <a:lnTo>
                    <a:pt x="6998716" y="10160"/>
                  </a:lnTo>
                  <a:lnTo>
                    <a:pt x="6999732" y="8762"/>
                  </a:lnTo>
                  <a:lnTo>
                    <a:pt x="7023354" y="4190"/>
                  </a:lnTo>
                  <a:lnTo>
                    <a:pt x="7029704" y="4190"/>
                  </a:lnTo>
                  <a:close/>
                </a:path>
                <a:path w="10643235" h="409575">
                  <a:moveTo>
                    <a:pt x="6239129" y="4190"/>
                  </a:moveTo>
                  <a:lnTo>
                    <a:pt x="6245479" y="4190"/>
                  </a:lnTo>
                  <a:lnTo>
                    <a:pt x="6250685" y="4445"/>
                  </a:lnTo>
                  <a:lnTo>
                    <a:pt x="6254877" y="4825"/>
                  </a:lnTo>
                  <a:lnTo>
                    <a:pt x="6258941" y="5207"/>
                  </a:lnTo>
                  <a:lnTo>
                    <a:pt x="6262243" y="5841"/>
                  </a:lnTo>
                  <a:lnTo>
                    <a:pt x="6264656" y="6731"/>
                  </a:lnTo>
                  <a:lnTo>
                    <a:pt x="6267196" y="7493"/>
                  </a:lnTo>
                  <a:lnTo>
                    <a:pt x="6268847" y="8509"/>
                  </a:lnTo>
                  <a:lnTo>
                    <a:pt x="6269863" y="9778"/>
                  </a:lnTo>
                  <a:lnTo>
                    <a:pt x="6270879" y="10922"/>
                  </a:lnTo>
                  <a:lnTo>
                    <a:pt x="6271387" y="12446"/>
                  </a:lnTo>
                  <a:lnTo>
                    <a:pt x="6271387" y="14097"/>
                  </a:lnTo>
                  <a:lnTo>
                    <a:pt x="6271387" y="183134"/>
                  </a:lnTo>
                  <a:lnTo>
                    <a:pt x="6271387" y="188468"/>
                  </a:lnTo>
                  <a:lnTo>
                    <a:pt x="6271259" y="194056"/>
                  </a:lnTo>
                  <a:lnTo>
                    <a:pt x="6271133" y="199898"/>
                  </a:lnTo>
                  <a:lnTo>
                    <a:pt x="6271006" y="205866"/>
                  </a:lnTo>
                  <a:lnTo>
                    <a:pt x="6270752" y="211582"/>
                  </a:lnTo>
                  <a:lnTo>
                    <a:pt x="6270371" y="217170"/>
                  </a:lnTo>
                  <a:lnTo>
                    <a:pt x="6270879" y="217170"/>
                  </a:lnTo>
                  <a:lnTo>
                    <a:pt x="6273673" y="212216"/>
                  </a:lnTo>
                  <a:lnTo>
                    <a:pt x="6277229" y="206375"/>
                  </a:lnTo>
                  <a:lnTo>
                    <a:pt x="6281420" y="199389"/>
                  </a:lnTo>
                  <a:lnTo>
                    <a:pt x="6285738" y="192532"/>
                  </a:lnTo>
                  <a:lnTo>
                    <a:pt x="6290183" y="185800"/>
                  </a:lnTo>
                  <a:lnTo>
                    <a:pt x="6294755" y="179197"/>
                  </a:lnTo>
                  <a:lnTo>
                    <a:pt x="6405753" y="13843"/>
                  </a:lnTo>
                  <a:lnTo>
                    <a:pt x="6406896" y="12191"/>
                  </a:lnTo>
                  <a:lnTo>
                    <a:pt x="6408039" y="10795"/>
                  </a:lnTo>
                  <a:lnTo>
                    <a:pt x="6409435" y="9525"/>
                  </a:lnTo>
                  <a:lnTo>
                    <a:pt x="6410706" y="8255"/>
                  </a:lnTo>
                  <a:lnTo>
                    <a:pt x="6412483" y="7238"/>
                  </a:lnTo>
                  <a:lnTo>
                    <a:pt x="6414643" y="6476"/>
                  </a:lnTo>
                  <a:lnTo>
                    <a:pt x="6416929" y="5587"/>
                  </a:lnTo>
                  <a:lnTo>
                    <a:pt x="6419723" y="5080"/>
                  </a:lnTo>
                  <a:lnTo>
                    <a:pt x="6422898" y="4699"/>
                  </a:lnTo>
                  <a:lnTo>
                    <a:pt x="6426200" y="4318"/>
                  </a:lnTo>
                  <a:lnTo>
                    <a:pt x="6430391" y="4190"/>
                  </a:lnTo>
                  <a:lnTo>
                    <a:pt x="6435471" y="4190"/>
                  </a:lnTo>
                  <a:lnTo>
                    <a:pt x="6441821" y="4190"/>
                  </a:lnTo>
                  <a:lnTo>
                    <a:pt x="6459982" y="6731"/>
                  </a:lnTo>
                  <a:lnTo>
                    <a:pt x="6462268" y="7493"/>
                  </a:lnTo>
                  <a:lnTo>
                    <a:pt x="6463792" y="8509"/>
                  </a:lnTo>
                  <a:lnTo>
                    <a:pt x="6464681" y="9778"/>
                  </a:lnTo>
                  <a:lnTo>
                    <a:pt x="6465697" y="10922"/>
                  </a:lnTo>
                  <a:lnTo>
                    <a:pt x="6466078" y="12446"/>
                  </a:lnTo>
                  <a:lnTo>
                    <a:pt x="6466078" y="14350"/>
                  </a:lnTo>
                  <a:lnTo>
                    <a:pt x="6466078" y="316230"/>
                  </a:lnTo>
                  <a:lnTo>
                    <a:pt x="6466078" y="317881"/>
                  </a:lnTo>
                  <a:lnTo>
                    <a:pt x="6465570" y="319405"/>
                  </a:lnTo>
                  <a:lnTo>
                    <a:pt x="6449187" y="325500"/>
                  </a:lnTo>
                  <a:lnTo>
                    <a:pt x="6444996" y="325882"/>
                  </a:lnTo>
                  <a:lnTo>
                    <a:pt x="6439789" y="326136"/>
                  </a:lnTo>
                  <a:lnTo>
                    <a:pt x="6433566" y="326136"/>
                  </a:lnTo>
                  <a:lnTo>
                    <a:pt x="6427343" y="326136"/>
                  </a:lnTo>
                  <a:lnTo>
                    <a:pt x="6422135" y="325882"/>
                  </a:lnTo>
                  <a:lnTo>
                    <a:pt x="6417945" y="325500"/>
                  </a:lnTo>
                  <a:lnTo>
                    <a:pt x="6413754" y="325120"/>
                  </a:lnTo>
                  <a:lnTo>
                    <a:pt x="6401562" y="317881"/>
                  </a:lnTo>
                  <a:lnTo>
                    <a:pt x="6401562" y="316230"/>
                  </a:lnTo>
                  <a:lnTo>
                    <a:pt x="6401562" y="148209"/>
                  </a:lnTo>
                  <a:lnTo>
                    <a:pt x="6401562" y="141732"/>
                  </a:lnTo>
                  <a:lnTo>
                    <a:pt x="6401562" y="135509"/>
                  </a:lnTo>
                  <a:lnTo>
                    <a:pt x="6401816" y="129286"/>
                  </a:lnTo>
                  <a:lnTo>
                    <a:pt x="6401943" y="123189"/>
                  </a:lnTo>
                  <a:lnTo>
                    <a:pt x="6402197" y="117728"/>
                  </a:lnTo>
                  <a:lnTo>
                    <a:pt x="6402451" y="112902"/>
                  </a:lnTo>
                  <a:lnTo>
                    <a:pt x="6402070" y="112902"/>
                  </a:lnTo>
                  <a:lnTo>
                    <a:pt x="6400673" y="115188"/>
                  </a:lnTo>
                  <a:lnTo>
                    <a:pt x="6399149" y="117856"/>
                  </a:lnTo>
                  <a:lnTo>
                    <a:pt x="6397371" y="120903"/>
                  </a:lnTo>
                  <a:lnTo>
                    <a:pt x="6395466" y="123951"/>
                  </a:lnTo>
                  <a:lnTo>
                    <a:pt x="6393560" y="127126"/>
                  </a:lnTo>
                  <a:lnTo>
                    <a:pt x="6391529" y="130556"/>
                  </a:lnTo>
                  <a:lnTo>
                    <a:pt x="6389497" y="133858"/>
                  </a:lnTo>
                  <a:lnTo>
                    <a:pt x="6387338" y="137413"/>
                  </a:lnTo>
                  <a:lnTo>
                    <a:pt x="6385052" y="140843"/>
                  </a:lnTo>
                  <a:lnTo>
                    <a:pt x="6382639" y="144399"/>
                  </a:lnTo>
                  <a:lnTo>
                    <a:pt x="6380353" y="147827"/>
                  </a:lnTo>
                  <a:lnTo>
                    <a:pt x="6378067" y="151130"/>
                  </a:lnTo>
                  <a:lnTo>
                    <a:pt x="6267196" y="316484"/>
                  </a:lnTo>
                  <a:lnTo>
                    <a:pt x="6265799" y="318262"/>
                  </a:lnTo>
                  <a:lnTo>
                    <a:pt x="6257671" y="324231"/>
                  </a:lnTo>
                  <a:lnTo>
                    <a:pt x="6255512" y="324993"/>
                  </a:lnTo>
                  <a:lnTo>
                    <a:pt x="6252718" y="325500"/>
                  </a:lnTo>
                  <a:lnTo>
                    <a:pt x="6249543" y="325755"/>
                  </a:lnTo>
                  <a:lnTo>
                    <a:pt x="6246368" y="326009"/>
                  </a:lnTo>
                  <a:lnTo>
                    <a:pt x="6242177" y="326136"/>
                  </a:lnTo>
                  <a:lnTo>
                    <a:pt x="6237097" y="326136"/>
                  </a:lnTo>
                  <a:lnTo>
                    <a:pt x="6230747" y="326136"/>
                  </a:lnTo>
                  <a:lnTo>
                    <a:pt x="6225540" y="325882"/>
                  </a:lnTo>
                  <a:lnTo>
                    <a:pt x="6221603" y="325500"/>
                  </a:lnTo>
                  <a:lnTo>
                    <a:pt x="6217666" y="325120"/>
                  </a:lnTo>
                  <a:lnTo>
                    <a:pt x="6206490" y="317626"/>
                  </a:lnTo>
                  <a:lnTo>
                    <a:pt x="6206490" y="315722"/>
                  </a:lnTo>
                  <a:lnTo>
                    <a:pt x="6206490" y="14097"/>
                  </a:lnTo>
                  <a:lnTo>
                    <a:pt x="6206490" y="12446"/>
                  </a:lnTo>
                  <a:lnTo>
                    <a:pt x="6207125" y="10922"/>
                  </a:lnTo>
                  <a:lnTo>
                    <a:pt x="6208141" y="9778"/>
                  </a:lnTo>
                  <a:lnTo>
                    <a:pt x="6209157" y="8509"/>
                  </a:lnTo>
                  <a:lnTo>
                    <a:pt x="6211062" y="7493"/>
                  </a:lnTo>
                  <a:lnTo>
                    <a:pt x="6213602" y="6731"/>
                  </a:lnTo>
                  <a:lnTo>
                    <a:pt x="6216142" y="5841"/>
                  </a:lnTo>
                  <a:lnTo>
                    <a:pt x="6219444" y="5207"/>
                  </a:lnTo>
                  <a:lnTo>
                    <a:pt x="6223508" y="4825"/>
                  </a:lnTo>
                  <a:lnTo>
                    <a:pt x="6227699" y="4445"/>
                  </a:lnTo>
                  <a:lnTo>
                    <a:pt x="6232779" y="4190"/>
                  </a:lnTo>
                  <a:lnTo>
                    <a:pt x="6239129" y="4190"/>
                  </a:lnTo>
                  <a:close/>
                </a:path>
                <a:path w="10643235" h="409575">
                  <a:moveTo>
                    <a:pt x="5093462" y="4190"/>
                  </a:moveTo>
                  <a:lnTo>
                    <a:pt x="5103114" y="4190"/>
                  </a:lnTo>
                  <a:lnTo>
                    <a:pt x="5110861" y="4318"/>
                  </a:lnTo>
                  <a:lnTo>
                    <a:pt x="5116576" y="4572"/>
                  </a:lnTo>
                  <a:lnTo>
                    <a:pt x="5122291" y="4825"/>
                  </a:lnTo>
                  <a:lnTo>
                    <a:pt x="5126863" y="5334"/>
                  </a:lnTo>
                  <a:lnTo>
                    <a:pt x="5130038" y="6350"/>
                  </a:lnTo>
                  <a:lnTo>
                    <a:pt x="5133213" y="7238"/>
                  </a:lnTo>
                  <a:lnTo>
                    <a:pt x="5135499" y="8509"/>
                  </a:lnTo>
                  <a:lnTo>
                    <a:pt x="5136896" y="10413"/>
                  </a:lnTo>
                  <a:lnTo>
                    <a:pt x="5138293" y="12191"/>
                  </a:lnTo>
                  <a:lnTo>
                    <a:pt x="5139563" y="14605"/>
                  </a:lnTo>
                  <a:lnTo>
                    <a:pt x="5140452" y="17780"/>
                  </a:lnTo>
                  <a:lnTo>
                    <a:pt x="5239131" y="300482"/>
                  </a:lnTo>
                  <a:lnTo>
                    <a:pt x="5241036" y="306450"/>
                  </a:lnTo>
                  <a:lnTo>
                    <a:pt x="5242306" y="311150"/>
                  </a:lnTo>
                  <a:lnTo>
                    <a:pt x="5242814" y="314578"/>
                  </a:lnTo>
                  <a:lnTo>
                    <a:pt x="5243322" y="318008"/>
                  </a:lnTo>
                  <a:lnTo>
                    <a:pt x="5220335" y="326136"/>
                  </a:lnTo>
                  <a:lnTo>
                    <a:pt x="5212207" y="326136"/>
                  </a:lnTo>
                  <a:lnTo>
                    <a:pt x="5203825" y="326136"/>
                  </a:lnTo>
                  <a:lnTo>
                    <a:pt x="5181854" y="324231"/>
                  </a:lnTo>
                  <a:lnTo>
                    <a:pt x="5179441" y="323596"/>
                  </a:lnTo>
                  <a:lnTo>
                    <a:pt x="5177663" y="322452"/>
                  </a:lnTo>
                  <a:lnTo>
                    <a:pt x="5176774" y="321183"/>
                  </a:lnTo>
                  <a:lnTo>
                    <a:pt x="5175758" y="319913"/>
                  </a:lnTo>
                  <a:lnTo>
                    <a:pt x="5174869" y="318135"/>
                  </a:lnTo>
                  <a:lnTo>
                    <a:pt x="5174234" y="315975"/>
                  </a:lnTo>
                  <a:lnTo>
                    <a:pt x="5152771" y="251968"/>
                  </a:lnTo>
                  <a:lnTo>
                    <a:pt x="5033010" y="251968"/>
                  </a:lnTo>
                  <a:lnTo>
                    <a:pt x="5012817" y="314325"/>
                  </a:lnTo>
                  <a:lnTo>
                    <a:pt x="5012182" y="316611"/>
                  </a:lnTo>
                  <a:lnTo>
                    <a:pt x="5011293" y="318515"/>
                  </a:lnTo>
                  <a:lnTo>
                    <a:pt x="4994910" y="325627"/>
                  </a:lnTo>
                  <a:lnTo>
                    <a:pt x="4990592" y="326009"/>
                  </a:lnTo>
                  <a:lnTo>
                    <a:pt x="4984877" y="326136"/>
                  </a:lnTo>
                  <a:lnTo>
                    <a:pt x="4977765" y="326136"/>
                  </a:lnTo>
                  <a:lnTo>
                    <a:pt x="4970272" y="326136"/>
                  </a:lnTo>
                  <a:lnTo>
                    <a:pt x="4964303" y="325882"/>
                  </a:lnTo>
                  <a:lnTo>
                    <a:pt x="4960112" y="325374"/>
                  </a:lnTo>
                  <a:lnTo>
                    <a:pt x="4955794" y="324865"/>
                  </a:lnTo>
                  <a:lnTo>
                    <a:pt x="4952873" y="323723"/>
                  </a:lnTo>
                  <a:lnTo>
                    <a:pt x="4951222" y="321818"/>
                  </a:lnTo>
                  <a:lnTo>
                    <a:pt x="4949571" y="319913"/>
                  </a:lnTo>
                  <a:lnTo>
                    <a:pt x="4948936" y="317246"/>
                  </a:lnTo>
                  <a:lnTo>
                    <a:pt x="4949444" y="313816"/>
                  </a:lnTo>
                  <a:lnTo>
                    <a:pt x="4949952" y="310388"/>
                  </a:lnTo>
                  <a:lnTo>
                    <a:pt x="4951222" y="305688"/>
                  </a:lnTo>
                  <a:lnTo>
                    <a:pt x="4953127" y="299974"/>
                  </a:lnTo>
                  <a:lnTo>
                    <a:pt x="5051552" y="17018"/>
                  </a:lnTo>
                  <a:lnTo>
                    <a:pt x="5052441" y="14224"/>
                  </a:lnTo>
                  <a:lnTo>
                    <a:pt x="5053711" y="11937"/>
                  </a:lnTo>
                  <a:lnTo>
                    <a:pt x="5054981" y="10287"/>
                  </a:lnTo>
                  <a:lnTo>
                    <a:pt x="5056251" y="8509"/>
                  </a:lnTo>
                  <a:lnTo>
                    <a:pt x="5058410" y="7238"/>
                  </a:lnTo>
                  <a:lnTo>
                    <a:pt x="5061204" y="6350"/>
                  </a:lnTo>
                  <a:lnTo>
                    <a:pt x="5064125" y="5334"/>
                  </a:lnTo>
                  <a:lnTo>
                    <a:pt x="5068062" y="4825"/>
                  </a:lnTo>
                  <a:lnTo>
                    <a:pt x="5073142" y="4572"/>
                  </a:lnTo>
                  <a:lnTo>
                    <a:pt x="5078349" y="4318"/>
                  </a:lnTo>
                  <a:lnTo>
                    <a:pt x="5085080" y="4190"/>
                  </a:lnTo>
                  <a:lnTo>
                    <a:pt x="5093462" y="4190"/>
                  </a:lnTo>
                  <a:close/>
                </a:path>
                <a:path w="10643235" h="409575">
                  <a:moveTo>
                    <a:pt x="4724654" y="4190"/>
                  </a:moveTo>
                  <a:lnTo>
                    <a:pt x="4731004" y="4190"/>
                  </a:lnTo>
                  <a:lnTo>
                    <a:pt x="4736211" y="4445"/>
                  </a:lnTo>
                  <a:lnTo>
                    <a:pt x="4740402" y="4825"/>
                  </a:lnTo>
                  <a:lnTo>
                    <a:pt x="4744466" y="5207"/>
                  </a:lnTo>
                  <a:lnTo>
                    <a:pt x="4747768" y="5841"/>
                  </a:lnTo>
                  <a:lnTo>
                    <a:pt x="4750181" y="6731"/>
                  </a:lnTo>
                  <a:lnTo>
                    <a:pt x="4752721" y="7493"/>
                  </a:lnTo>
                  <a:lnTo>
                    <a:pt x="4754372" y="8509"/>
                  </a:lnTo>
                  <a:lnTo>
                    <a:pt x="4755388" y="9778"/>
                  </a:lnTo>
                  <a:lnTo>
                    <a:pt x="4756404" y="10922"/>
                  </a:lnTo>
                  <a:lnTo>
                    <a:pt x="4756912" y="12446"/>
                  </a:lnTo>
                  <a:lnTo>
                    <a:pt x="4756912" y="14350"/>
                  </a:lnTo>
                  <a:lnTo>
                    <a:pt x="4756912" y="134112"/>
                  </a:lnTo>
                  <a:lnTo>
                    <a:pt x="4771390" y="134112"/>
                  </a:lnTo>
                  <a:lnTo>
                    <a:pt x="4778883" y="134112"/>
                  </a:lnTo>
                  <a:lnTo>
                    <a:pt x="4785360" y="133096"/>
                  </a:lnTo>
                  <a:lnTo>
                    <a:pt x="4818380" y="105156"/>
                  </a:lnTo>
                  <a:lnTo>
                    <a:pt x="4850511" y="16256"/>
                  </a:lnTo>
                  <a:lnTo>
                    <a:pt x="4851400" y="13970"/>
                  </a:lnTo>
                  <a:lnTo>
                    <a:pt x="4852416" y="12064"/>
                  </a:lnTo>
                  <a:lnTo>
                    <a:pt x="4853559" y="10540"/>
                  </a:lnTo>
                  <a:lnTo>
                    <a:pt x="4854702" y="8889"/>
                  </a:lnTo>
                  <a:lnTo>
                    <a:pt x="4878959" y="4190"/>
                  </a:lnTo>
                  <a:lnTo>
                    <a:pt x="4886071" y="4190"/>
                  </a:lnTo>
                  <a:lnTo>
                    <a:pt x="4892421" y="4190"/>
                  </a:lnTo>
                  <a:lnTo>
                    <a:pt x="4911852" y="6603"/>
                  </a:lnTo>
                  <a:lnTo>
                    <a:pt x="4914138" y="7238"/>
                  </a:lnTo>
                  <a:lnTo>
                    <a:pt x="4915789" y="8255"/>
                  </a:lnTo>
                  <a:lnTo>
                    <a:pt x="4916678" y="9525"/>
                  </a:lnTo>
                  <a:lnTo>
                    <a:pt x="4917440" y="10795"/>
                  </a:lnTo>
                  <a:lnTo>
                    <a:pt x="4917821" y="12319"/>
                  </a:lnTo>
                  <a:lnTo>
                    <a:pt x="4917821" y="14097"/>
                  </a:lnTo>
                  <a:lnTo>
                    <a:pt x="4917821" y="16256"/>
                  </a:lnTo>
                  <a:lnTo>
                    <a:pt x="4891532" y="90932"/>
                  </a:lnTo>
                  <a:lnTo>
                    <a:pt x="4871593" y="131572"/>
                  </a:lnTo>
                  <a:lnTo>
                    <a:pt x="4867148" y="136651"/>
                  </a:lnTo>
                  <a:lnTo>
                    <a:pt x="4862830" y="141859"/>
                  </a:lnTo>
                  <a:lnTo>
                    <a:pt x="4858258" y="146050"/>
                  </a:lnTo>
                  <a:lnTo>
                    <a:pt x="4853432" y="149351"/>
                  </a:lnTo>
                  <a:lnTo>
                    <a:pt x="4848606" y="152653"/>
                  </a:lnTo>
                  <a:lnTo>
                    <a:pt x="4843145" y="155448"/>
                  </a:lnTo>
                  <a:lnTo>
                    <a:pt x="4837303" y="157480"/>
                  </a:lnTo>
                  <a:lnTo>
                    <a:pt x="4837303" y="157734"/>
                  </a:lnTo>
                  <a:lnTo>
                    <a:pt x="4843780" y="160527"/>
                  </a:lnTo>
                  <a:lnTo>
                    <a:pt x="4849749" y="163702"/>
                  </a:lnTo>
                  <a:lnTo>
                    <a:pt x="4855083" y="167259"/>
                  </a:lnTo>
                  <a:lnTo>
                    <a:pt x="4860417" y="170814"/>
                  </a:lnTo>
                  <a:lnTo>
                    <a:pt x="4865497" y="175260"/>
                  </a:lnTo>
                  <a:lnTo>
                    <a:pt x="4870196" y="180721"/>
                  </a:lnTo>
                  <a:lnTo>
                    <a:pt x="4874895" y="186182"/>
                  </a:lnTo>
                  <a:lnTo>
                    <a:pt x="4893300" y="221430"/>
                  </a:lnTo>
                  <a:lnTo>
                    <a:pt x="4922774" y="295783"/>
                  </a:lnTo>
                  <a:lnTo>
                    <a:pt x="4925441" y="302513"/>
                  </a:lnTo>
                  <a:lnTo>
                    <a:pt x="4926965" y="307213"/>
                  </a:lnTo>
                  <a:lnTo>
                    <a:pt x="4927473" y="309752"/>
                  </a:lnTo>
                  <a:lnTo>
                    <a:pt x="4927981" y="312293"/>
                  </a:lnTo>
                  <a:lnTo>
                    <a:pt x="4928235" y="314325"/>
                  </a:lnTo>
                  <a:lnTo>
                    <a:pt x="4928235" y="315975"/>
                  </a:lnTo>
                  <a:lnTo>
                    <a:pt x="4928235" y="317881"/>
                  </a:lnTo>
                  <a:lnTo>
                    <a:pt x="4927727" y="319405"/>
                  </a:lnTo>
                  <a:lnTo>
                    <a:pt x="4926711" y="320548"/>
                  </a:lnTo>
                  <a:lnTo>
                    <a:pt x="4925695" y="321818"/>
                  </a:lnTo>
                  <a:lnTo>
                    <a:pt x="4901438" y="326136"/>
                  </a:lnTo>
                  <a:lnTo>
                    <a:pt x="4894707" y="326136"/>
                  </a:lnTo>
                  <a:lnTo>
                    <a:pt x="4887595" y="326136"/>
                  </a:lnTo>
                  <a:lnTo>
                    <a:pt x="4881880" y="325882"/>
                  </a:lnTo>
                  <a:lnTo>
                    <a:pt x="4877562" y="325500"/>
                  </a:lnTo>
                  <a:lnTo>
                    <a:pt x="4873244" y="325120"/>
                  </a:lnTo>
                  <a:lnTo>
                    <a:pt x="4861179" y="319786"/>
                  </a:lnTo>
                  <a:lnTo>
                    <a:pt x="4859782" y="318262"/>
                  </a:lnTo>
                  <a:lnTo>
                    <a:pt x="4858893" y="316357"/>
                  </a:lnTo>
                  <a:lnTo>
                    <a:pt x="4858258" y="314071"/>
                  </a:lnTo>
                  <a:lnTo>
                    <a:pt x="4832604" y="243077"/>
                  </a:lnTo>
                  <a:lnTo>
                    <a:pt x="4812919" y="204343"/>
                  </a:lnTo>
                  <a:lnTo>
                    <a:pt x="4779010" y="188087"/>
                  </a:lnTo>
                  <a:lnTo>
                    <a:pt x="4771390" y="188087"/>
                  </a:lnTo>
                  <a:lnTo>
                    <a:pt x="4756912" y="188087"/>
                  </a:lnTo>
                  <a:lnTo>
                    <a:pt x="4756912" y="315722"/>
                  </a:lnTo>
                  <a:lnTo>
                    <a:pt x="4756912" y="317626"/>
                  </a:lnTo>
                  <a:lnTo>
                    <a:pt x="4756404" y="319150"/>
                  </a:lnTo>
                  <a:lnTo>
                    <a:pt x="4755388" y="320294"/>
                  </a:lnTo>
                  <a:lnTo>
                    <a:pt x="4754372" y="321563"/>
                  </a:lnTo>
                  <a:lnTo>
                    <a:pt x="4752721" y="322580"/>
                  </a:lnTo>
                  <a:lnTo>
                    <a:pt x="4731004" y="326136"/>
                  </a:lnTo>
                  <a:lnTo>
                    <a:pt x="4724654" y="326136"/>
                  </a:lnTo>
                  <a:lnTo>
                    <a:pt x="4718304" y="326136"/>
                  </a:lnTo>
                  <a:lnTo>
                    <a:pt x="4713097" y="325882"/>
                  </a:lnTo>
                  <a:lnTo>
                    <a:pt x="4708906" y="325500"/>
                  </a:lnTo>
                  <a:lnTo>
                    <a:pt x="4704715" y="325120"/>
                  </a:lnTo>
                  <a:lnTo>
                    <a:pt x="4693666" y="320294"/>
                  </a:lnTo>
                  <a:lnTo>
                    <a:pt x="4692650" y="319150"/>
                  </a:lnTo>
                  <a:lnTo>
                    <a:pt x="4692015" y="317626"/>
                  </a:lnTo>
                  <a:lnTo>
                    <a:pt x="4692015" y="315722"/>
                  </a:lnTo>
                  <a:lnTo>
                    <a:pt x="4692015" y="14350"/>
                  </a:lnTo>
                  <a:lnTo>
                    <a:pt x="4692015" y="12446"/>
                  </a:lnTo>
                  <a:lnTo>
                    <a:pt x="4692650" y="10922"/>
                  </a:lnTo>
                  <a:lnTo>
                    <a:pt x="4693666" y="9778"/>
                  </a:lnTo>
                  <a:lnTo>
                    <a:pt x="4694682" y="8509"/>
                  </a:lnTo>
                  <a:lnTo>
                    <a:pt x="4696460" y="7493"/>
                  </a:lnTo>
                  <a:lnTo>
                    <a:pt x="4699000" y="6731"/>
                  </a:lnTo>
                  <a:lnTo>
                    <a:pt x="4701413" y="5841"/>
                  </a:lnTo>
                  <a:lnTo>
                    <a:pt x="4704715" y="5207"/>
                  </a:lnTo>
                  <a:lnTo>
                    <a:pt x="4708906" y="4825"/>
                  </a:lnTo>
                  <a:lnTo>
                    <a:pt x="4713097" y="4445"/>
                  </a:lnTo>
                  <a:lnTo>
                    <a:pt x="4718304" y="4190"/>
                  </a:lnTo>
                  <a:lnTo>
                    <a:pt x="4724654" y="4190"/>
                  </a:lnTo>
                  <a:close/>
                </a:path>
                <a:path w="10643235" h="409575">
                  <a:moveTo>
                    <a:pt x="4391279" y="4190"/>
                  </a:moveTo>
                  <a:lnTo>
                    <a:pt x="4397629" y="4190"/>
                  </a:lnTo>
                  <a:lnTo>
                    <a:pt x="4402836" y="4445"/>
                  </a:lnTo>
                  <a:lnTo>
                    <a:pt x="4407027" y="4825"/>
                  </a:lnTo>
                  <a:lnTo>
                    <a:pt x="4411091" y="5207"/>
                  </a:lnTo>
                  <a:lnTo>
                    <a:pt x="4414393" y="5841"/>
                  </a:lnTo>
                  <a:lnTo>
                    <a:pt x="4416806" y="6731"/>
                  </a:lnTo>
                  <a:lnTo>
                    <a:pt x="4419346" y="7493"/>
                  </a:lnTo>
                  <a:lnTo>
                    <a:pt x="4420997" y="8509"/>
                  </a:lnTo>
                  <a:lnTo>
                    <a:pt x="4422013" y="9778"/>
                  </a:lnTo>
                  <a:lnTo>
                    <a:pt x="4423029" y="10922"/>
                  </a:lnTo>
                  <a:lnTo>
                    <a:pt x="4423537" y="12446"/>
                  </a:lnTo>
                  <a:lnTo>
                    <a:pt x="4423537" y="14097"/>
                  </a:lnTo>
                  <a:lnTo>
                    <a:pt x="4423537" y="183134"/>
                  </a:lnTo>
                  <a:lnTo>
                    <a:pt x="4423537" y="188468"/>
                  </a:lnTo>
                  <a:lnTo>
                    <a:pt x="4423410" y="194056"/>
                  </a:lnTo>
                  <a:lnTo>
                    <a:pt x="4423283" y="199898"/>
                  </a:lnTo>
                  <a:lnTo>
                    <a:pt x="4423156" y="205866"/>
                  </a:lnTo>
                  <a:lnTo>
                    <a:pt x="4422902" y="211582"/>
                  </a:lnTo>
                  <a:lnTo>
                    <a:pt x="4422521" y="217170"/>
                  </a:lnTo>
                  <a:lnTo>
                    <a:pt x="4423029" y="217170"/>
                  </a:lnTo>
                  <a:lnTo>
                    <a:pt x="4425823" y="212216"/>
                  </a:lnTo>
                  <a:lnTo>
                    <a:pt x="4429379" y="206375"/>
                  </a:lnTo>
                  <a:lnTo>
                    <a:pt x="4433570" y="199389"/>
                  </a:lnTo>
                  <a:lnTo>
                    <a:pt x="4437888" y="192532"/>
                  </a:lnTo>
                  <a:lnTo>
                    <a:pt x="4442333" y="185800"/>
                  </a:lnTo>
                  <a:lnTo>
                    <a:pt x="4446905" y="179197"/>
                  </a:lnTo>
                  <a:lnTo>
                    <a:pt x="4557903" y="13843"/>
                  </a:lnTo>
                  <a:lnTo>
                    <a:pt x="4559046" y="12191"/>
                  </a:lnTo>
                  <a:lnTo>
                    <a:pt x="4560189" y="10795"/>
                  </a:lnTo>
                  <a:lnTo>
                    <a:pt x="4561586" y="9525"/>
                  </a:lnTo>
                  <a:lnTo>
                    <a:pt x="4562856" y="8255"/>
                  </a:lnTo>
                  <a:lnTo>
                    <a:pt x="4564634" y="7238"/>
                  </a:lnTo>
                  <a:lnTo>
                    <a:pt x="4566793" y="6476"/>
                  </a:lnTo>
                  <a:lnTo>
                    <a:pt x="4569079" y="5587"/>
                  </a:lnTo>
                  <a:lnTo>
                    <a:pt x="4571873" y="5080"/>
                  </a:lnTo>
                  <a:lnTo>
                    <a:pt x="4575048" y="4699"/>
                  </a:lnTo>
                  <a:lnTo>
                    <a:pt x="4578350" y="4318"/>
                  </a:lnTo>
                  <a:lnTo>
                    <a:pt x="4582541" y="4190"/>
                  </a:lnTo>
                  <a:lnTo>
                    <a:pt x="4587621" y="4190"/>
                  </a:lnTo>
                  <a:lnTo>
                    <a:pt x="4593971" y="4190"/>
                  </a:lnTo>
                  <a:lnTo>
                    <a:pt x="4612132" y="6731"/>
                  </a:lnTo>
                  <a:lnTo>
                    <a:pt x="4614418" y="7493"/>
                  </a:lnTo>
                  <a:lnTo>
                    <a:pt x="4615942" y="8509"/>
                  </a:lnTo>
                  <a:lnTo>
                    <a:pt x="4616831" y="9778"/>
                  </a:lnTo>
                  <a:lnTo>
                    <a:pt x="4617847" y="10922"/>
                  </a:lnTo>
                  <a:lnTo>
                    <a:pt x="4618228" y="12446"/>
                  </a:lnTo>
                  <a:lnTo>
                    <a:pt x="4618228" y="14350"/>
                  </a:lnTo>
                  <a:lnTo>
                    <a:pt x="4618228" y="316230"/>
                  </a:lnTo>
                  <a:lnTo>
                    <a:pt x="4618228" y="317881"/>
                  </a:lnTo>
                  <a:lnTo>
                    <a:pt x="4617720" y="319405"/>
                  </a:lnTo>
                  <a:lnTo>
                    <a:pt x="4601337" y="325500"/>
                  </a:lnTo>
                  <a:lnTo>
                    <a:pt x="4597146" y="325882"/>
                  </a:lnTo>
                  <a:lnTo>
                    <a:pt x="4591939" y="326136"/>
                  </a:lnTo>
                  <a:lnTo>
                    <a:pt x="4585716" y="326136"/>
                  </a:lnTo>
                  <a:lnTo>
                    <a:pt x="4579493" y="326136"/>
                  </a:lnTo>
                  <a:lnTo>
                    <a:pt x="4574286" y="325882"/>
                  </a:lnTo>
                  <a:lnTo>
                    <a:pt x="4570095" y="325500"/>
                  </a:lnTo>
                  <a:lnTo>
                    <a:pt x="4565904" y="325120"/>
                  </a:lnTo>
                  <a:lnTo>
                    <a:pt x="4553712" y="317881"/>
                  </a:lnTo>
                  <a:lnTo>
                    <a:pt x="4553712" y="316230"/>
                  </a:lnTo>
                  <a:lnTo>
                    <a:pt x="4553712" y="148209"/>
                  </a:lnTo>
                  <a:lnTo>
                    <a:pt x="4553712" y="141732"/>
                  </a:lnTo>
                  <a:lnTo>
                    <a:pt x="4553712" y="135509"/>
                  </a:lnTo>
                  <a:lnTo>
                    <a:pt x="4553966" y="129286"/>
                  </a:lnTo>
                  <a:lnTo>
                    <a:pt x="4554093" y="123189"/>
                  </a:lnTo>
                  <a:lnTo>
                    <a:pt x="4554347" y="117728"/>
                  </a:lnTo>
                  <a:lnTo>
                    <a:pt x="4554601" y="112902"/>
                  </a:lnTo>
                  <a:lnTo>
                    <a:pt x="4554220" y="112902"/>
                  </a:lnTo>
                  <a:lnTo>
                    <a:pt x="4552823" y="115188"/>
                  </a:lnTo>
                  <a:lnTo>
                    <a:pt x="4551299" y="117856"/>
                  </a:lnTo>
                  <a:lnTo>
                    <a:pt x="4549521" y="120903"/>
                  </a:lnTo>
                  <a:lnTo>
                    <a:pt x="4547616" y="123951"/>
                  </a:lnTo>
                  <a:lnTo>
                    <a:pt x="4545711" y="127126"/>
                  </a:lnTo>
                  <a:lnTo>
                    <a:pt x="4543679" y="130556"/>
                  </a:lnTo>
                  <a:lnTo>
                    <a:pt x="4541647" y="133858"/>
                  </a:lnTo>
                  <a:lnTo>
                    <a:pt x="4539488" y="137413"/>
                  </a:lnTo>
                  <a:lnTo>
                    <a:pt x="4537202" y="140843"/>
                  </a:lnTo>
                  <a:lnTo>
                    <a:pt x="4534789" y="144399"/>
                  </a:lnTo>
                  <a:lnTo>
                    <a:pt x="4532503" y="147827"/>
                  </a:lnTo>
                  <a:lnTo>
                    <a:pt x="4530217" y="151130"/>
                  </a:lnTo>
                  <a:lnTo>
                    <a:pt x="4419346" y="316484"/>
                  </a:lnTo>
                  <a:lnTo>
                    <a:pt x="4417949" y="318262"/>
                  </a:lnTo>
                  <a:lnTo>
                    <a:pt x="4409821" y="324231"/>
                  </a:lnTo>
                  <a:lnTo>
                    <a:pt x="4407662" y="324993"/>
                  </a:lnTo>
                  <a:lnTo>
                    <a:pt x="4404868" y="325500"/>
                  </a:lnTo>
                  <a:lnTo>
                    <a:pt x="4401693" y="325755"/>
                  </a:lnTo>
                  <a:lnTo>
                    <a:pt x="4398518" y="326009"/>
                  </a:lnTo>
                  <a:lnTo>
                    <a:pt x="4394327" y="326136"/>
                  </a:lnTo>
                  <a:lnTo>
                    <a:pt x="4389247" y="326136"/>
                  </a:lnTo>
                  <a:lnTo>
                    <a:pt x="4382897" y="326136"/>
                  </a:lnTo>
                  <a:lnTo>
                    <a:pt x="4377690" y="325882"/>
                  </a:lnTo>
                  <a:lnTo>
                    <a:pt x="4373753" y="325500"/>
                  </a:lnTo>
                  <a:lnTo>
                    <a:pt x="4369816" y="325120"/>
                  </a:lnTo>
                  <a:lnTo>
                    <a:pt x="4358640" y="317626"/>
                  </a:lnTo>
                  <a:lnTo>
                    <a:pt x="4358640" y="315722"/>
                  </a:lnTo>
                  <a:lnTo>
                    <a:pt x="4358640" y="14097"/>
                  </a:lnTo>
                  <a:lnTo>
                    <a:pt x="4358640" y="12446"/>
                  </a:lnTo>
                  <a:lnTo>
                    <a:pt x="4359275" y="10922"/>
                  </a:lnTo>
                  <a:lnTo>
                    <a:pt x="4360291" y="9778"/>
                  </a:lnTo>
                  <a:lnTo>
                    <a:pt x="4361307" y="8509"/>
                  </a:lnTo>
                  <a:lnTo>
                    <a:pt x="4363212" y="7493"/>
                  </a:lnTo>
                  <a:lnTo>
                    <a:pt x="4365752" y="6731"/>
                  </a:lnTo>
                  <a:lnTo>
                    <a:pt x="4368292" y="5841"/>
                  </a:lnTo>
                  <a:lnTo>
                    <a:pt x="4371594" y="5207"/>
                  </a:lnTo>
                  <a:lnTo>
                    <a:pt x="4375658" y="4825"/>
                  </a:lnTo>
                  <a:lnTo>
                    <a:pt x="4379849" y="4445"/>
                  </a:lnTo>
                  <a:lnTo>
                    <a:pt x="4384929" y="4190"/>
                  </a:lnTo>
                  <a:lnTo>
                    <a:pt x="4391279" y="4190"/>
                  </a:lnTo>
                  <a:close/>
                </a:path>
                <a:path w="10643235" h="409575">
                  <a:moveTo>
                    <a:pt x="3857879" y="4190"/>
                  </a:moveTo>
                  <a:lnTo>
                    <a:pt x="3864229" y="4190"/>
                  </a:lnTo>
                  <a:lnTo>
                    <a:pt x="3869436" y="4445"/>
                  </a:lnTo>
                  <a:lnTo>
                    <a:pt x="3873627" y="4825"/>
                  </a:lnTo>
                  <a:lnTo>
                    <a:pt x="3877691" y="5207"/>
                  </a:lnTo>
                  <a:lnTo>
                    <a:pt x="3880993" y="5841"/>
                  </a:lnTo>
                  <a:lnTo>
                    <a:pt x="3883406" y="6731"/>
                  </a:lnTo>
                  <a:lnTo>
                    <a:pt x="3885946" y="7493"/>
                  </a:lnTo>
                  <a:lnTo>
                    <a:pt x="3887597" y="8509"/>
                  </a:lnTo>
                  <a:lnTo>
                    <a:pt x="3888613" y="9778"/>
                  </a:lnTo>
                  <a:lnTo>
                    <a:pt x="3889629" y="10922"/>
                  </a:lnTo>
                  <a:lnTo>
                    <a:pt x="3890137" y="12446"/>
                  </a:lnTo>
                  <a:lnTo>
                    <a:pt x="3890137" y="14350"/>
                  </a:lnTo>
                  <a:lnTo>
                    <a:pt x="3890137" y="134112"/>
                  </a:lnTo>
                  <a:lnTo>
                    <a:pt x="3904615" y="134112"/>
                  </a:lnTo>
                  <a:lnTo>
                    <a:pt x="3912108" y="134112"/>
                  </a:lnTo>
                  <a:lnTo>
                    <a:pt x="3918585" y="133096"/>
                  </a:lnTo>
                  <a:lnTo>
                    <a:pt x="3951604" y="105156"/>
                  </a:lnTo>
                  <a:lnTo>
                    <a:pt x="3983736" y="16256"/>
                  </a:lnTo>
                  <a:lnTo>
                    <a:pt x="3984625" y="13970"/>
                  </a:lnTo>
                  <a:lnTo>
                    <a:pt x="3985641" y="12064"/>
                  </a:lnTo>
                  <a:lnTo>
                    <a:pt x="3986784" y="10540"/>
                  </a:lnTo>
                  <a:lnTo>
                    <a:pt x="3987927" y="8889"/>
                  </a:lnTo>
                  <a:lnTo>
                    <a:pt x="4012184" y="4190"/>
                  </a:lnTo>
                  <a:lnTo>
                    <a:pt x="4019296" y="4190"/>
                  </a:lnTo>
                  <a:lnTo>
                    <a:pt x="4025646" y="4190"/>
                  </a:lnTo>
                  <a:lnTo>
                    <a:pt x="4045077" y="6603"/>
                  </a:lnTo>
                  <a:lnTo>
                    <a:pt x="4047363" y="7238"/>
                  </a:lnTo>
                  <a:lnTo>
                    <a:pt x="4049014" y="8255"/>
                  </a:lnTo>
                  <a:lnTo>
                    <a:pt x="4049903" y="9525"/>
                  </a:lnTo>
                  <a:lnTo>
                    <a:pt x="4050665" y="10795"/>
                  </a:lnTo>
                  <a:lnTo>
                    <a:pt x="4051046" y="12319"/>
                  </a:lnTo>
                  <a:lnTo>
                    <a:pt x="4051046" y="14097"/>
                  </a:lnTo>
                  <a:lnTo>
                    <a:pt x="4051046" y="16256"/>
                  </a:lnTo>
                  <a:lnTo>
                    <a:pt x="4024757" y="90932"/>
                  </a:lnTo>
                  <a:lnTo>
                    <a:pt x="4004818" y="131572"/>
                  </a:lnTo>
                  <a:lnTo>
                    <a:pt x="4000373" y="136651"/>
                  </a:lnTo>
                  <a:lnTo>
                    <a:pt x="3996054" y="141859"/>
                  </a:lnTo>
                  <a:lnTo>
                    <a:pt x="3991483" y="146050"/>
                  </a:lnTo>
                  <a:lnTo>
                    <a:pt x="3986657" y="149351"/>
                  </a:lnTo>
                  <a:lnTo>
                    <a:pt x="3981831" y="152653"/>
                  </a:lnTo>
                  <a:lnTo>
                    <a:pt x="3976370" y="155448"/>
                  </a:lnTo>
                  <a:lnTo>
                    <a:pt x="3970528" y="157480"/>
                  </a:lnTo>
                  <a:lnTo>
                    <a:pt x="3970528" y="157734"/>
                  </a:lnTo>
                  <a:lnTo>
                    <a:pt x="3977004" y="160527"/>
                  </a:lnTo>
                  <a:lnTo>
                    <a:pt x="3982974" y="163702"/>
                  </a:lnTo>
                  <a:lnTo>
                    <a:pt x="3988308" y="167259"/>
                  </a:lnTo>
                  <a:lnTo>
                    <a:pt x="3993641" y="170814"/>
                  </a:lnTo>
                  <a:lnTo>
                    <a:pt x="3998722" y="175260"/>
                  </a:lnTo>
                  <a:lnTo>
                    <a:pt x="4003421" y="180721"/>
                  </a:lnTo>
                  <a:lnTo>
                    <a:pt x="4008120" y="186182"/>
                  </a:lnTo>
                  <a:lnTo>
                    <a:pt x="4026525" y="221430"/>
                  </a:lnTo>
                  <a:lnTo>
                    <a:pt x="4055999" y="295783"/>
                  </a:lnTo>
                  <a:lnTo>
                    <a:pt x="4058666" y="302513"/>
                  </a:lnTo>
                  <a:lnTo>
                    <a:pt x="4060190" y="307213"/>
                  </a:lnTo>
                  <a:lnTo>
                    <a:pt x="4060698" y="309752"/>
                  </a:lnTo>
                  <a:lnTo>
                    <a:pt x="4061206" y="312293"/>
                  </a:lnTo>
                  <a:lnTo>
                    <a:pt x="4061460" y="314325"/>
                  </a:lnTo>
                  <a:lnTo>
                    <a:pt x="4061460" y="315975"/>
                  </a:lnTo>
                  <a:lnTo>
                    <a:pt x="4061460" y="317881"/>
                  </a:lnTo>
                  <a:lnTo>
                    <a:pt x="4060952" y="319405"/>
                  </a:lnTo>
                  <a:lnTo>
                    <a:pt x="4059936" y="320548"/>
                  </a:lnTo>
                  <a:lnTo>
                    <a:pt x="4058920" y="321818"/>
                  </a:lnTo>
                  <a:lnTo>
                    <a:pt x="4034663" y="326136"/>
                  </a:lnTo>
                  <a:lnTo>
                    <a:pt x="4027932" y="326136"/>
                  </a:lnTo>
                  <a:lnTo>
                    <a:pt x="4020820" y="326136"/>
                  </a:lnTo>
                  <a:lnTo>
                    <a:pt x="4015104" y="325882"/>
                  </a:lnTo>
                  <a:lnTo>
                    <a:pt x="4010787" y="325500"/>
                  </a:lnTo>
                  <a:lnTo>
                    <a:pt x="4006469" y="325120"/>
                  </a:lnTo>
                  <a:lnTo>
                    <a:pt x="3994404" y="319786"/>
                  </a:lnTo>
                  <a:lnTo>
                    <a:pt x="3993007" y="318262"/>
                  </a:lnTo>
                  <a:lnTo>
                    <a:pt x="3992118" y="316357"/>
                  </a:lnTo>
                  <a:lnTo>
                    <a:pt x="3991483" y="314071"/>
                  </a:lnTo>
                  <a:lnTo>
                    <a:pt x="3965829" y="243077"/>
                  </a:lnTo>
                  <a:lnTo>
                    <a:pt x="3946144" y="204343"/>
                  </a:lnTo>
                  <a:lnTo>
                    <a:pt x="3912235" y="188087"/>
                  </a:lnTo>
                  <a:lnTo>
                    <a:pt x="3904615" y="188087"/>
                  </a:lnTo>
                  <a:lnTo>
                    <a:pt x="3890137" y="188087"/>
                  </a:lnTo>
                  <a:lnTo>
                    <a:pt x="3890137" y="315722"/>
                  </a:lnTo>
                  <a:lnTo>
                    <a:pt x="3890137" y="317626"/>
                  </a:lnTo>
                  <a:lnTo>
                    <a:pt x="3889629" y="319150"/>
                  </a:lnTo>
                  <a:lnTo>
                    <a:pt x="3888613" y="320294"/>
                  </a:lnTo>
                  <a:lnTo>
                    <a:pt x="3887597" y="321563"/>
                  </a:lnTo>
                  <a:lnTo>
                    <a:pt x="3885946" y="322580"/>
                  </a:lnTo>
                  <a:lnTo>
                    <a:pt x="3864229" y="326136"/>
                  </a:lnTo>
                  <a:lnTo>
                    <a:pt x="3857879" y="326136"/>
                  </a:lnTo>
                  <a:lnTo>
                    <a:pt x="3851529" y="326136"/>
                  </a:lnTo>
                  <a:lnTo>
                    <a:pt x="3846322" y="325882"/>
                  </a:lnTo>
                  <a:lnTo>
                    <a:pt x="3842131" y="325500"/>
                  </a:lnTo>
                  <a:lnTo>
                    <a:pt x="3837940" y="325120"/>
                  </a:lnTo>
                  <a:lnTo>
                    <a:pt x="3826891" y="320294"/>
                  </a:lnTo>
                  <a:lnTo>
                    <a:pt x="3825875" y="319150"/>
                  </a:lnTo>
                  <a:lnTo>
                    <a:pt x="3825240" y="317626"/>
                  </a:lnTo>
                  <a:lnTo>
                    <a:pt x="3825240" y="315722"/>
                  </a:lnTo>
                  <a:lnTo>
                    <a:pt x="3825240" y="14350"/>
                  </a:lnTo>
                  <a:lnTo>
                    <a:pt x="3825240" y="12446"/>
                  </a:lnTo>
                  <a:lnTo>
                    <a:pt x="3825875" y="10922"/>
                  </a:lnTo>
                  <a:lnTo>
                    <a:pt x="3826891" y="9778"/>
                  </a:lnTo>
                  <a:lnTo>
                    <a:pt x="3827907" y="8509"/>
                  </a:lnTo>
                  <a:lnTo>
                    <a:pt x="3829685" y="7493"/>
                  </a:lnTo>
                  <a:lnTo>
                    <a:pt x="3832225" y="6731"/>
                  </a:lnTo>
                  <a:lnTo>
                    <a:pt x="3834638" y="5841"/>
                  </a:lnTo>
                  <a:lnTo>
                    <a:pt x="3837940" y="5207"/>
                  </a:lnTo>
                  <a:lnTo>
                    <a:pt x="3842131" y="4825"/>
                  </a:lnTo>
                  <a:lnTo>
                    <a:pt x="3846322" y="4445"/>
                  </a:lnTo>
                  <a:lnTo>
                    <a:pt x="3851529" y="4190"/>
                  </a:lnTo>
                  <a:lnTo>
                    <a:pt x="3857879" y="4190"/>
                  </a:lnTo>
                  <a:close/>
                </a:path>
                <a:path w="10643235" h="409575">
                  <a:moveTo>
                    <a:pt x="3636137" y="4190"/>
                  </a:moveTo>
                  <a:lnTo>
                    <a:pt x="3645789" y="4190"/>
                  </a:lnTo>
                  <a:lnTo>
                    <a:pt x="3653536" y="4318"/>
                  </a:lnTo>
                  <a:lnTo>
                    <a:pt x="3659251" y="4572"/>
                  </a:lnTo>
                  <a:lnTo>
                    <a:pt x="3664966" y="4825"/>
                  </a:lnTo>
                  <a:lnTo>
                    <a:pt x="3669538" y="5334"/>
                  </a:lnTo>
                  <a:lnTo>
                    <a:pt x="3672713" y="6350"/>
                  </a:lnTo>
                  <a:lnTo>
                    <a:pt x="3675888" y="7238"/>
                  </a:lnTo>
                  <a:lnTo>
                    <a:pt x="3678174" y="8509"/>
                  </a:lnTo>
                  <a:lnTo>
                    <a:pt x="3679571" y="10413"/>
                  </a:lnTo>
                  <a:lnTo>
                    <a:pt x="3680968" y="12191"/>
                  </a:lnTo>
                  <a:lnTo>
                    <a:pt x="3682238" y="14605"/>
                  </a:lnTo>
                  <a:lnTo>
                    <a:pt x="3683127" y="17780"/>
                  </a:lnTo>
                  <a:lnTo>
                    <a:pt x="3781806" y="300482"/>
                  </a:lnTo>
                  <a:lnTo>
                    <a:pt x="3783711" y="306450"/>
                  </a:lnTo>
                  <a:lnTo>
                    <a:pt x="3784981" y="311150"/>
                  </a:lnTo>
                  <a:lnTo>
                    <a:pt x="3785489" y="314578"/>
                  </a:lnTo>
                  <a:lnTo>
                    <a:pt x="3785997" y="318008"/>
                  </a:lnTo>
                  <a:lnTo>
                    <a:pt x="3763010" y="326136"/>
                  </a:lnTo>
                  <a:lnTo>
                    <a:pt x="3754882" y="326136"/>
                  </a:lnTo>
                  <a:lnTo>
                    <a:pt x="3746500" y="326136"/>
                  </a:lnTo>
                  <a:lnTo>
                    <a:pt x="3724529" y="324231"/>
                  </a:lnTo>
                  <a:lnTo>
                    <a:pt x="3722116" y="323596"/>
                  </a:lnTo>
                  <a:lnTo>
                    <a:pt x="3720338" y="322452"/>
                  </a:lnTo>
                  <a:lnTo>
                    <a:pt x="3719449" y="321183"/>
                  </a:lnTo>
                  <a:lnTo>
                    <a:pt x="3718433" y="319913"/>
                  </a:lnTo>
                  <a:lnTo>
                    <a:pt x="3717544" y="318135"/>
                  </a:lnTo>
                  <a:lnTo>
                    <a:pt x="3716909" y="315975"/>
                  </a:lnTo>
                  <a:lnTo>
                    <a:pt x="3695446" y="251968"/>
                  </a:lnTo>
                  <a:lnTo>
                    <a:pt x="3575685" y="251968"/>
                  </a:lnTo>
                  <a:lnTo>
                    <a:pt x="3555491" y="314325"/>
                  </a:lnTo>
                  <a:lnTo>
                    <a:pt x="3554857" y="316611"/>
                  </a:lnTo>
                  <a:lnTo>
                    <a:pt x="3553968" y="318515"/>
                  </a:lnTo>
                  <a:lnTo>
                    <a:pt x="3537585" y="325627"/>
                  </a:lnTo>
                  <a:lnTo>
                    <a:pt x="3533266" y="326009"/>
                  </a:lnTo>
                  <a:lnTo>
                    <a:pt x="3527552" y="326136"/>
                  </a:lnTo>
                  <a:lnTo>
                    <a:pt x="3520440" y="326136"/>
                  </a:lnTo>
                  <a:lnTo>
                    <a:pt x="3512947" y="326136"/>
                  </a:lnTo>
                  <a:lnTo>
                    <a:pt x="3506978" y="325882"/>
                  </a:lnTo>
                  <a:lnTo>
                    <a:pt x="3502787" y="325374"/>
                  </a:lnTo>
                  <a:lnTo>
                    <a:pt x="3498469" y="324865"/>
                  </a:lnTo>
                  <a:lnTo>
                    <a:pt x="3495548" y="323723"/>
                  </a:lnTo>
                  <a:lnTo>
                    <a:pt x="3493897" y="321818"/>
                  </a:lnTo>
                  <a:lnTo>
                    <a:pt x="3492246" y="319913"/>
                  </a:lnTo>
                  <a:lnTo>
                    <a:pt x="3491611" y="317246"/>
                  </a:lnTo>
                  <a:lnTo>
                    <a:pt x="3492119" y="313816"/>
                  </a:lnTo>
                  <a:lnTo>
                    <a:pt x="3492627" y="310388"/>
                  </a:lnTo>
                  <a:lnTo>
                    <a:pt x="3493897" y="305688"/>
                  </a:lnTo>
                  <a:lnTo>
                    <a:pt x="3495802" y="299974"/>
                  </a:lnTo>
                  <a:lnTo>
                    <a:pt x="3594227" y="17018"/>
                  </a:lnTo>
                  <a:lnTo>
                    <a:pt x="3595116" y="14224"/>
                  </a:lnTo>
                  <a:lnTo>
                    <a:pt x="3596386" y="11937"/>
                  </a:lnTo>
                  <a:lnTo>
                    <a:pt x="3597656" y="10287"/>
                  </a:lnTo>
                  <a:lnTo>
                    <a:pt x="3598926" y="8509"/>
                  </a:lnTo>
                  <a:lnTo>
                    <a:pt x="3601085" y="7238"/>
                  </a:lnTo>
                  <a:lnTo>
                    <a:pt x="3603879" y="6350"/>
                  </a:lnTo>
                  <a:lnTo>
                    <a:pt x="3606800" y="5334"/>
                  </a:lnTo>
                  <a:lnTo>
                    <a:pt x="3610737" y="4825"/>
                  </a:lnTo>
                  <a:lnTo>
                    <a:pt x="3615816" y="4572"/>
                  </a:lnTo>
                  <a:lnTo>
                    <a:pt x="3621024" y="4318"/>
                  </a:lnTo>
                  <a:lnTo>
                    <a:pt x="3627754" y="4190"/>
                  </a:lnTo>
                  <a:lnTo>
                    <a:pt x="3636137" y="4190"/>
                  </a:lnTo>
                  <a:close/>
                </a:path>
                <a:path w="10643235" h="409575">
                  <a:moveTo>
                    <a:pt x="2359787" y="4190"/>
                  </a:moveTo>
                  <a:lnTo>
                    <a:pt x="2369439" y="4190"/>
                  </a:lnTo>
                  <a:lnTo>
                    <a:pt x="2377186" y="4318"/>
                  </a:lnTo>
                  <a:lnTo>
                    <a:pt x="2382901" y="4572"/>
                  </a:lnTo>
                  <a:lnTo>
                    <a:pt x="2388616" y="4825"/>
                  </a:lnTo>
                  <a:lnTo>
                    <a:pt x="2393188" y="5334"/>
                  </a:lnTo>
                  <a:lnTo>
                    <a:pt x="2396363" y="6350"/>
                  </a:lnTo>
                  <a:lnTo>
                    <a:pt x="2399538" y="7238"/>
                  </a:lnTo>
                  <a:lnTo>
                    <a:pt x="2401824" y="8509"/>
                  </a:lnTo>
                  <a:lnTo>
                    <a:pt x="2403221" y="10413"/>
                  </a:lnTo>
                  <a:lnTo>
                    <a:pt x="2404618" y="12191"/>
                  </a:lnTo>
                  <a:lnTo>
                    <a:pt x="2405888" y="14605"/>
                  </a:lnTo>
                  <a:lnTo>
                    <a:pt x="2406777" y="17780"/>
                  </a:lnTo>
                  <a:lnTo>
                    <a:pt x="2505456" y="300482"/>
                  </a:lnTo>
                  <a:lnTo>
                    <a:pt x="2507361" y="306450"/>
                  </a:lnTo>
                  <a:lnTo>
                    <a:pt x="2508631" y="311150"/>
                  </a:lnTo>
                  <a:lnTo>
                    <a:pt x="2509139" y="314578"/>
                  </a:lnTo>
                  <a:lnTo>
                    <a:pt x="2509647" y="318008"/>
                  </a:lnTo>
                  <a:lnTo>
                    <a:pt x="2486660" y="326136"/>
                  </a:lnTo>
                  <a:lnTo>
                    <a:pt x="2478532" y="326136"/>
                  </a:lnTo>
                  <a:lnTo>
                    <a:pt x="2470150" y="326136"/>
                  </a:lnTo>
                  <a:lnTo>
                    <a:pt x="2448179" y="324231"/>
                  </a:lnTo>
                  <a:lnTo>
                    <a:pt x="2445766" y="323596"/>
                  </a:lnTo>
                  <a:lnTo>
                    <a:pt x="2443988" y="322452"/>
                  </a:lnTo>
                  <a:lnTo>
                    <a:pt x="2443099" y="321183"/>
                  </a:lnTo>
                  <a:lnTo>
                    <a:pt x="2442083" y="319913"/>
                  </a:lnTo>
                  <a:lnTo>
                    <a:pt x="2441194" y="318135"/>
                  </a:lnTo>
                  <a:lnTo>
                    <a:pt x="2440559" y="315975"/>
                  </a:lnTo>
                  <a:lnTo>
                    <a:pt x="2419096" y="251968"/>
                  </a:lnTo>
                  <a:lnTo>
                    <a:pt x="2299335" y="251968"/>
                  </a:lnTo>
                  <a:lnTo>
                    <a:pt x="2279142" y="314325"/>
                  </a:lnTo>
                  <a:lnTo>
                    <a:pt x="2278507" y="316611"/>
                  </a:lnTo>
                  <a:lnTo>
                    <a:pt x="2277618" y="318515"/>
                  </a:lnTo>
                  <a:lnTo>
                    <a:pt x="2261235" y="325627"/>
                  </a:lnTo>
                  <a:lnTo>
                    <a:pt x="2256917" y="326009"/>
                  </a:lnTo>
                  <a:lnTo>
                    <a:pt x="2251202" y="326136"/>
                  </a:lnTo>
                  <a:lnTo>
                    <a:pt x="2244090" y="326136"/>
                  </a:lnTo>
                  <a:lnTo>
                    <a:pt x="2236597" y="326136"/>
                  </a:lnTo>
                  <a:lnTo>
                    <a:pt x="2230628" y="325882"/>
                  </a:lnTo>
                  <a:lnTo>
                    <a:pt x="2226437" y="325374"/>
                  </a:lnTo>
                  <a:lnTo>
                    <a:pt x="2222119" y="324865"/>
                  </a:lnTo>
                  <a:lnTo>
                    <a:pt x="2219198" y="323723"/>
                  </a:lnTo>
                  <a:lnTo>
                    <a:pt x="2217547" y="321818"/>
                  </a:lnTo>
                  <a:lnTo>
                    <a:pt x="2215896" y="319913"/>
                  </a:lnTo>
                  <a:lnTo>
                    <a:pt x="2215261" y="317246"/>
                  </a:lnTo>
                  <a:lnTo>
                    <a:pt x="2215769" y="313816"/>
                  </a:lnTo>
                  <a:lnTo>
                    <a:pt x="2216277" y="310388"/>
                  </a:lnTo>
                  <a:lnTo>
                    <a:pt x="2217547" y="305688"/>
                  </a:lnTo>
                  <a:lnTo>
                    <a:pt x="2219452" y="299974"/>
                  </a:lnTo>
                  <a:lnTo>
                    <a:pt x="2317877" y="17018"/>
                  </a:lnTo>
                  <a:lnTo>
                    <a:pt x="2318766" y="14224"/>
                  </a:lnTo>
                  <a:lnTo>
                    <a:pt x="2320036" y="11937"/>
                  </a:lnTo>
                  <a:lnTo>
                    <a:pt x="2321306" y="10287"/>
                  </a:lnTo>
                  <a:lnTo>
                    <a:pt x="2322576" y="8509"/>
                  </a:lnTo>
                  <a:lnTo>
                    <a:pt x="2324735" y="7238"/>
                  </a:lnTo>
                  <a:lnTo>
                    <a:pt x="2327529" y="6350"/>
                  </a:lnTo>
                  <a:lnTo>
                    <a:pt x="2330450" y="5334"/>
                  </a:lnTo>
                  <a:lnTo>
                    <a:pt x="2334387" y="4825"/>
                  </a:lnTo>
                  <a:lnTo>
                    <a:pt x="2339467" y="4572"/>
                  </a:lnTo>
                  <a:lnTo>
                    <a:pt x="2344674" y="4318"/>
                  </a:lnTo>
                  <a:lnTo>
                    <a:pt x="2351405" y="4190"/>
                  </a:lnTo>
                  <a:lnTo>
                    <a:pt x="2359787" y="4190"/>
                  </a:lnTo>
                  <a:close/>
                </a:path>
                <a:path w="10643235" h="409575">
                  <a:moveTo>
                    <a:pt x="1962404" y="4190"/>
                  </a:moveTo>
                  <a:lnTo>
                    <a:pt x="1968754" y="4190"/>
                  </a:lnTo>
                  <a:lnTo>
                    <a:pt x="1973961" y="4445"/>
                  </a:lnTo>
                  <a:lnTo>
                    <a:pt x="1993138" y="10160"/>
                  </a:lnTo>
                  <a:lnTo>
                    <a:pt x="1994154" y="11430"/>
                  </a:lnTo>
                  <a:lnTo>
                    <a:pt x="1994662" y="12953"/>
                  </a:lnTo>
                  <a:lnTo>
                    <a:pt x="1994662" y="14605"/>
                  </a:lnTo>
                  <a:lnTo>
                    <a:pt x="1994662" y="131699"/>
                  </a:lnTo>
                  <a:lnTo>
                    <a:pt x="2113915" y="131699"/>
                  </a:lnTo>
                  <a:lnTo>
                    <a:pt x="2113915" y="14605"/>
                  </a:lnTo>
                  <a:lnTo>
                    <a:pt x="2113915" y="12953"/>
                  </a:lnTo>
                  <a:lnTo>
                    <a:pt x="2114423" y="11430"/>
                  </a:lnTo>
                  <a:lnTo>
                    <a:pt x="2115566" y="10160"/>
                  </a:lnTo>
                  <a:lnTo>
                    <a:pt x="2116582" y="8762"/>
                  </a:lnTo>
                  <a:lnTo>
                    <a:pt x="2140077" y="4190"/>
                  </a:lnTo>
                  <a:lnTo>
                    <a:pt x="2146427" y="4190"/>
                  </a:lnTo>
                  <a:lnTo>
                    <a:pt x="2152777" y="4190"/>
                  </a:lnTo>
                  <a:lnTo>
                    <a:pt x="2177161" y="10160"/>
                  </a:lnTo>
                  <a:lnTo>
                    <a:pt x="2178177" y="11430"/>
                  </a:lnTo>
                  <a:lnTo>
                    <a:pt x="2178812" y="12953"/>
                  </a:lnTo>
                  <a:lnTo>
                    <a:pt x="2178812" y="14605"/>
                  </a:lnTo>
                  <a:lnTo>
                    <a:pt x="2178812" y="315722"/>
                  </a:lnTo>
                  <a:lnTo>
                    <a:pt x="2178812" y="317373"/>
                  </a:lnTo>
                  <a:lnTo>
                    <a:pt x="2178177" y="318897"/>
                  </a:lnTo>
                  <a:lnTo>
                    <a:pt x="2177161" y="320166"/>
                  </a:lnTo>
                  <a:lnTo>
                    <a:pt x="2176145" y="321563"/>
                  </a:lnTo>
                  <a:lnTo>
                    <a:pt x="2152777" y="326136"/>
                  </a:lnTo>
                  <a:lnTo>
                    <a:pt x="2146427" y="326136"/>
                  </a:lnTo>
                  <a:lnTo>
                    <a:pt x="2140077" y="326136"/>
                  </a:lnTo>
                  <a:lnTo>
                    <a:pt x="2115566" y="320166"/>
                  </a:lnTo>
                  <a:lnTo>
                    <a:pt x="2114423" y="318897"/>
                  </a:lnTo>
                  <a:lnTo>
                    <a:pt x="2113915" y="317373"/>
                  </a:lnTo>
                  <a:lnTo>
                    <a:pt x="2113915" y="315722"/>
                  </a:lnTo>
                  <a:lnTo>
                    <a:pt x="2113915" y="186816"/>
                  </a:lnTo>
                  <a:lnTo>
                    <a:pt x="1994662" y="186816"/>
                  </a:lnTo>
                  <a:lnTo>
                    <a:pt x="1994662" y="315722"/>
                  </a:lnTo>
                  <a:lnTo>
                    <a:pt x="1994662" y="317373"/>
                  </a:lnTo>
                  <a:lnTo>
                    <a:pt x="1994154" y="318897"/>
                  </a:lnTo>
                  <a:lnTo>
                    <a:pt x="1993138" y="320166"/>
                  </a:lnTo>
                  <a:lnTo>
                    <a:pt x="1992122" y="321563"/>
                  </a:lnTo>
                  <a:lnTo>
                    <a:pt x="1968754" y="326136"/>
                  </a:lnTo>
                  <a:lnTo>
                    <a:pt x="1962404" y="326136"/>
                  </a:lnTo>
                  <a:lnTo>
                    <a:pt x="1956054" y="326136"/>
                  </a:lnTo>
                  <a:lnTo>
                    <a:pt x="1931416" y="320166"/>
                  </a:lnTo>
                  <a:lnTo>
                    <a:pt x="1930400" y="318897"/>
                  </a:lnTo>
                  <a:lnTo>
                    <a:pt x="1929765" y="317373"/>
                  </a:lnTo>
                  <a:lnTo>
                    <a:pt x="1929765" y="315722"/>
                  </a:lnTo>
                  <a:lnTo>
                    <a:pt x="1929765" y="14605"/>
                  </a:lnTo>
                  <a:lnTo>
                    <a:pt x="1929765" y="12953"/>
                  </a:lnTo>
                  <a:lnTo>
                    <a:pt x="1930400" y="11430"/>
                  </a:lnTo>
                  <a:lnTo>
                    <a:pt x="1931416" y="10160"/>
                  </a:lnTo>
                  <a:lnTo>
                    <a:pt x="1932432" y="8762"/>
                  </a:lnTo>
                  <a:lnTo>
                    <a:pt x="1956054" y="4190"/>
                  </a:lnTo>
                  <a:lnTo>
                    <a:pt x="1962404" y="4190"/>
                  </a:lnTo>
                  <a:close/>
                </a:path>
                <a:path w="10643235" h="409575">
                  <a:moveTo>
                    <a:pt x="1429004" y="4190"/>
                  </a:moveTo>
                  <a:lnTo>
                    <a:pt x="1435354" y="4190"/>
                  </a:lnTo>
                  <a:lnTo>
                    <a:pt x="1440561" y="4445"/>
                  </a:lnTo>
                  <a:lnTo>
                    <a:pt x="1444752" y="4825"/>
                  </a:lnTo>
                  <a:lnTo>
                    <a:pt x="1448816" y="5207"/>
                  </a:lnTo>
                  <a:lnTo>
                    <a:pt x="1452118" y="5841"/>
                  </a:lnTo>
                  <a:lnTo>
                    <a:pt x="1454531" y="6731"/>
                  </a:lnTo>
                  <a:lnTo>
                    <a:pt x="1457071" y="7493"/>
                  </a:lnTo>
                  <a:lnTo>
                    <a:pt x="1458722" y="8509"/>
                  </a:lnTo>
                  <a:lnTo>
                    <a:pt x="1459738" y="9778"/>
                  </a:lnTo>
                  <a:lnTo>
                    <a:pt x="1460754" y="10922"/>
                  </a:lnTo>
                  <a:lnTo>
                    <a:pt x="1461262" y="12446"/>
                  </a:lnTo>
                  <a:lnTo>
                    <a:pt x="1461262" y="14350"/>
                  </a:lnTo>
                  <a:lnTo>
                    <a:pt x="1461262" y="134112"/>
                  </a:lnTo>
                  <a:lnTo>
                    <a:pt x="1475740" y="134112"/>
                  </a:lnTo>
                  <a:lnTo>
                    <a:pt x="1483233" y="134112"/>
                  </a:lnTo>
                  <a:lnTo>
                    <a:pt x="1489710" y="133096"/>
                  </a:lnTo>
                  <a:lnTo>
                    <a:pt x="1522730" y="105156"/>
                  </a:lnTo>
                  <a:lnTo>
                    <a:pt x="1554861" y="16256"/>
                  </a:lnTo>
                  <a:lnTo>
                    <a:pt x="1555750" y="13970"/>
                  </a:lnTo>
                  <a:lnTo>
                    <a:pt x="1556766" y="12064"/>
                  </a:lnTo>
                  <a:lnTo>
                    <a:pt x="1557909" y="10540"/>
                  </a:lnTo>
                  <a:lnTo>
                    <a:pt x="1559052" y="8889"/>
                  </a:lnTo>
                  <a:lnTo>
                    <a:pt x="1583309" y="4190"/>
                  </a:lnTo>
                  <a:lnTo>
                    <a:pt x="1590421" y="4190"/>
                  </a:lnTo>
                  <a:lnTo>
                    <a:pt x="1596771" y="4190"/>
                  </a:lnTo>
                  <a:lnTo>
                    <a:pt x="1616202" y="6603"/>
                  </a:lnTo>
                  <a:lnTo>
                    <a:pt x="1618488" y="7238"/>
                  </a:lnTo>
                  <a:lnTo>
                    <a:pt x="1620139" y="8255"/>
                  </a:lnTo>
                  <a:lnTo>
                    <a:pt x="1621028" y="9525"/>
                  </a:lnTo>
                  <a:lnTo>
                    <a:pt x="1621790" y="10795"/>
                  </a:lnTo>
                  <a:lnTo>
                    <a:pt x="1622171" y="12319"/>
                  </a:lnTo>
                  <a:lnTo>
                    <a:pt x="1622171" y="14097"/>
                  </a:lnTo>
                  <a:lnTo>
                    <a:pt x="1622171" y="16256"/>
                  </a:lnTo>
                  <a:lnTo>
                    <a:pt x="1595882" y="90932"/>
                  </a:lnTo>
                  <a:lnTo>
                    <a:pt x="1575943" y="131572"/>
                  </a:lnTo>
                  <a:lnTo>
                    <a:pt x="1571498" y="136651"/>
                  </a:lnTo>
                  <a:lnTo>
                    <a:pt x="1567180" y="141859"/>
                  </a:lnTo>
                  <a:lnTo>
                    <a:pt x="1562608" y="146050"/>
                  </a:lnTo>
                  <a:lnTo>
                    <a:pt x="1557782" y="149351"/>
                  </a:lnTo>
                  <a:lnTo>
                    <a:pt x="1552956" y="152653"/>
                  </a:lnTo>
                  <a:lnTo>
                    <a:pt x="1547495" y="155448"/>
                  </a:lnTo>
                  <a:lnTo>
                    <a:pt x="1541653" y="157480"/>
                  </a:lnTo>
                  <a:lnTo>
                    <a:pt x="1541653" y="157734"/>
                  </a:lnTo>
                  <a:lnTo>
                    <a:pt x="1548130" y="160527"/>
                  </a:lnTo>
                  <a:lnTo>
                    <a:pt x="1554099" y="163702"/>
                  </a:lnTo>
                  <a:lnTo>
                    <a:pt x="1559433" y="167259"/>
                  </a:lnTo>
                  <a:lnTo>
                    <a:pt x="1564767" y="170814"/>
                  </a:lnTo>
                  <a:lnTo>
                    <a:pt x="1591121" y="206900"/>
                  </a:lnTo>
                  <a:lnTo>
                    <a:pt x="1627124" y="295783"/>
                  </a:lnTo>
                  <a:lnTo>
                    <a:pt x="1629791" y="302513"/>
                  </a:lnTo>
                  <a:lnTo>
                    <a:pt x="1631315" y="307213"/>
                  </a:lnTo>
                  <a:lnTo>
                    <a:pt x="1631823" y="309752"/>
                  </a:lnTo>
                  <a:lnTo>
                    <a:pt x="1632331" y="312293"/>
                  </a:lnTo>
                  <a:lnTo>
                    <a:pt x="1632585" y="314325"/>
                  </a:lnTo>
                  <a:lnTo>
                    <a:pt x="1632585" y="315975"/>
                  </a:lnTo>
                  <a:lnTo>
                    <a:pt x="1632585" y="317881"/>
                  </a:lnTo>
                  <a:lnTo>
                    <a:pt x="1632077" y="319405"/>
                  </a:lnTo>
                  <a:lnTo>
                    <a:pt x="1631061" y="320548"/>
                  </a:lnTo>
                  <a:lnTo>
                    <a:pt x="1630045" y="321818"/>
                  </a:lnTo>
                  <a:lnTo>
                    <a:pt x="1605788" y="326136"/>
                  </a:lnTo>
                  <a:lnTo>
                    <a:pt x="1599057" y="326136"/>
                  </a:lnTo>
                  <a:lnTo>
                    <a:pt x="1591945" y="326136"/>
                  </a:lnTo>
                  <a:lnTo>
                    <a:pt x="1586230" y="325882"/>
                  </a:lnTo>
                  <a:lnTo>
                    <a:pt x="1581912" y="325500"/>
                  </a:lnTo>
                  <a:lnTo>
                    <a:pt x="1577594" y="325120"/>
                  </a:lnTo>
                  <a:lnTo>
                    <a:pt x="1565529" y="319786"/>
                  </a:lnTo>
                  <a:lnTo>
                    <a:pt x="1564132" y="318262"/>
                  </a:lnTo>
                  <a:lnTo>
                    <a:pt x="1563243" y="316357"/>
                  </a:lnTo>
                  <a:lnTo>
                    <a:pt x="1562608" y="314071"/>
                  </a:lnTo>
                  <a:lnTo>
                    <a:pt x="1536954" y="243077"/>
                  </a:lnTo>
                  <a:lnTo>
                    <a:pt x="1517269" y="204343"/>
                  </a:lnTo>
                  <a:lnTo>
                    <a:pt x="1483360" y="188087"/>
                  </a:lnTo>
                  <a:lnTo>
                    <a:pt x="1475740" y="188087"/>
                  </a:lnTo>
                  <a:lnTo>
                    <a:pt x="1461262" y="188087"/>
                  </a:lnTo>
                  <a:lnTo>
                    <a:pt x="1461262" y="315722"/>
                  </a:lnTo>
                  <a:lnTo>
                    <a:pt x="1461262" y="317626"/>
                  </a:lnTo>
                  <a:lnTo>
                    <a:pt x="1460754" y="319150"/>
                  </a:lnTo>
                  <a:lnTo>
                    <a:pt x="1459738" y="320294"/>
                  </a:lnTo>
                  <a:lnTo>
                    <a:pt x="1458722" y="321563"/>
                  </a:lnTo>
                  <a:lnTo>
                    <a:pt x="1457071" y="322580"/>
                  </a:lnTo>
                  <a:lnTo>
                    <a:pt x="1435354" y="326136"/>
                  </a:lnTo>
                  <a:lnTo>
                    <a:pt x="1429004" y="326136"/>
                  </a:lnTo>
                  <a:lnTo>
                    <a:pt x="1422654" y="326136"/>
                  </a:lnTo>
                  <a:lnTo>
                    <a:pt x="1417447" y="325882"/>
                  </a:lnTo>
                  <a:lnTo>
                    <a:pt x="1413256" y="325500"/>
                  </a:lnTo>
                  <a:lnTo>
                    <a:pt x="1409065" y="325120"/>
                  </a:lnTo>
                  <a:lnTo>
                    <a:pt x="1398016" y="320294"/>
                  </a:lnTo>
                  <a:lnTo>
                    <a:pt x="1397000" y="319150"/>
                  </a:lnTo>
                  <a:lnTo>
                    <a:pt x="1396365" y="317626"/>
                  </a:lnTo>
                  <a:lnTo>
                    <a:pt x="1396365" y="315722"/>
                  </a:lnTo>
                  <a:lnTo>
                    <a:pt x="1396365" y="14350"/>
                  </a:lnTo>
                  <a:lnTo>
                    <a:pt x="1396365" y="12446"/>
                  </a:lnTo>
                  <a:lnTo>
                    <a:pt x="1397000" y="10922"/>
                  </a:lnTo>
                  <a:lnTo>
                    <a:pt x="1398016" y="9778"/>
                  </a:lnTo>
                  <a:lnTo>
                    <a:pt x="1399032" y="8509"/>
                  </a:lnTo>
                  <a:lnTo>
                    <a:pt x="1400810" y="7493"/>
                  </a:lnTo>
                  <a:lnTo>
                    <a:pt x="1403350" y="6731"/>
                  </a:lnTo>
                  <a:lnTo>
                    <a:pt x="1405763" y="5841"/>
                  </a:lnTo>
                  <a:lnTo>
                    <a:pt x="1409065" y="5207"/>
                  </a:lnTo>
                  <a:lnTo>
                    <a:pt x="1413256" y="4825"/>
                  </a:lnTo>
                  <a:lnTo>
                    <a:pt x="1417447" y="4445"/>
                  </a:lnTo>
                  <a:lnTo>
                    <a:pt x="1422654" y="4190"/>
                  </a:lnTo>
                  <a:lnTo>
                    <a:pt x="1429004" y="4190"/>
                  </a:lnTo>
                  <a:close/>
                </a:path>
                <a:path w="10643235" h="409575">
                  <a:moveTo>
                    <a:pt x="281000" y="4190"/>
                  </a:moveTo>
                  <a:lnTo>
                    <a:pt x="288721" y="4190"/>
                  </a:lnTo>
                  <a:lnTo>
                    <a:pt x="294881" y="4318"/>
                  </a:lnTo>
                  <a:lnTo>
                    <a:pt x="321424" y="19431"/>
                  </a:lnTo>
                  <a:lnTo>
                    <a:pt x="366293" y="116077"/>
                  </a:lnTo>
                  <a:lnTo>
                    <a:pt x="383634" y="154803"/>
                  </a:lnTo>
                  <a:lnTo>
                    <a:pt x="393153" y="178181"/>
                  </a:lnTo>
                  <a:lnTo>
                    <a:pt x="393890" y="178181"/>
                  </a:lnTo>
                  <a:lnTo>
                    <a:pt x="407210" y="138142"/>
                  </a:lnTo>
                  <a:lnTo>
                    <a:pt x="416572" y="113157"/>
                  </a:lnTo>
                  <a:lnTo>
                    <a:pt x="453301" y="15112"/>
                  </a:lnTo>
                  <a:lnTo>
                    <a:pt x="462407" y="6223"/>
                  </a:lnTo>
                  <a:lnTo>
                    <a:pt x="465073" y="5334"/>
                  </a:lnTo>
                  <a:lnTo>
                    <a:pt x="468630" y="4825"/>
                  </a:lnTo>
                  <a:lnTo>
                    <a:pt x="473329" y="4572"/>
                  </a:lnTo>
                  <a:lnTo>
                    <a:pt x="477901" y="4318"/>
                  </a:lnTo>
                  <a:lnTo>
                    <a:pt x="483870" y="4190"/>
                  </a:lnTo>
                  <a:lnTo>
                    <a:pt x="491236" y="4190"/>
                  </a:lnTo>
                  <a:lnTo>
                    <a:pt x="498855" y="4190"/>
                  </a:lnTo>
                  <a:lnTo>
                    <a:pt x="521715" y="11049"/>
                  </a:lnTo>
                  <a:lnTo>
                    <a:pt x="521589" y="13588"/>
                  </a:lnTo>
                  <a:lnTo>
                    <a:pt x="433577" y="236600"/>
                  </a:lnTo>
                  <a:lnTo>
                    <a:pt x="417517" y="272623"/>
                  </a:lnTo>
                  <a:lnTo>
                    <a:pt x="395713" y="305054"/>
                  </a:lnTo>
                  <a:lnTo>
                    <a:pt x="356361" y="327060"/>
                  </a:lnTo>
                  <a:lnTo>
                    <a:pt x="331279" y="329311"/>
                  </a:lnTo>
                  <a:lnTo>
                    <a:pt x="326847" y="329311"/>
                  </a:lnTo>
                  <a:lnTo>
                    <a:pt x="322491" y="329057"/>
                  </a:lnTo>
                  <a:lnTo>
                    <a:pt x="318223" y="328422"/>
                  </a:lnTo>
                  <a:lnTo>
                    <a:pt x="313943" y="327913"/>
                  </a:lnTo>
                  <a:lnTo>
                    <a:pt x="309918" y="327151"/>
                  </a:lnTo>
                  <a:lnTo>
                    <a:pt x="306146" y="326136"/>
                  </a:lnTo>
                  <a:lnTo>
                    <a:pt x="302361" y="325120"/>
                  </a:lnTo>
                  <a:lnTo>
                    <a:pt x="287045" y="315213"/>
                  </a:lnTo>
                  <a:lnTo>
                    <a:pt x="286296" y="313816"/>
                  </a:lnTo>
                  <a:lnTo>
                    <a:pt x="285686" y="311912"/>
                  </a:lnTo>
                  <a:lnTo>
                    <a:pt x="285191" y="309625"/>
                  </a:lnTo>
                  <a:lnTo>
                    <a:pt x="284695" y="307339"/>
                  </a:lnTo>
                  <a:lnTo>
                    <a:pt x="284327" y="304419"/>
                  </a:lnTo>
                  <a:lnTo>
                    <a:pt x="284086" y="300863"/>
                  </a:lnTo>
                  <a:lnTo>
                    <a:pt x="283832" y="297307"/>
                  </a:lnTo>
                  <a:lnTo>
                    <a:pt x="283717" y="292988"/>
                  </a:lnTo>
                  <a:lnTo>
                    <a:pt x="283717" y="287655"/>
                  </a:lnTo>
                  <a:lnTo>
                    <a:pt x="283717" y="278130"/>
                  </a:lnTo>
                  <a:lnTo>
                    <a:pt x="284403" y="271399"/>
                  </a:lnTo>
                  <a:lnTo>
                    <a:pt x="285800" y="267335"/>
                  </a:lnTo>
                  <a:lnTo>
                    <a:pt x="287197" y="263271"/>
                  </a:lnTo>
                  <a:lnTo>
                    <a:pt x="289382" y="261238"/>
                  </a:lnTo>
                  <a:lnTo>
                    <a:pt x="292341" y="261238"/>
                  </a:lnTo>
                  <a:lnTo>
                    <a:pt x="293814" y="261238"/>
                  </a:lnTo>
                  <a:lnTo>
                    <a:pt x="295465" y="261874"/>
                  </a:lnTo>
                  <a:lnTo>
                    <a:pt x="297268" y="263016"/>
                  </a:lnTo>
                  <a:lnTo>
                    <a:pt x="299072" y="264160"/>
                  </a:lnTo>
                  <a:lnTo>
                    <a:pt x="301256" y="265430"/>
                  </a:lnTo>
                  <a:lnTo>
                    <a:pt x="303796" y="266700"/>
                  </a:lnTo>
                  <a:lnTo>
                    <a:pt x="306349" y="268097"/>
                  </a:lnTo>
                  <a:lnTo>
                    <a:pt x="309308" y="269239"/>
                  </a:lnTo>
                  <a:lnTo>
                    <a:pt x="312673" y="270256"/>
                  </a:lnTo>
                  <a:lnTo>
                    <a:pt x="316039" y="271399"/>
                  </a:lnTo>
                  <a:lnTo>
                    <a:pt x="320027" y="271907"/>
                  </a:lnTo>
                  <a:lnTo>
                    <a:pt x="324624" y="271907"/>
                  </a:lnTo>
                  <a:lnTo>
                    <a:pt x="328079" y="271907"/>
                  </a:lnTo>
                  <a:lnTo>
                    <a:pt x="331279" y="271525"/>
                  </a:lnTo>
                  <a:lnTo>
                    <a:pt x="334238" y="270763"/>
                  </a:lnTo>
                  <a:lnTo>
                    <a:pt x="337197" y="270001"/>
                  </a:lnTo>
                  <a:lnTo>
                    <a:pt x="339991" y="268605"/>
                  </a:lnTo>
                  <a:lnTo>
                    <a:pt x="342620" y="266446"/>
                  </a:lnTo>
                  <a:lnTo>
                    <a:pt x="345249" y="264287"/>
                  </a:lnTo>
                  <a:lnTo>
                    <a:pt x="347878" y="261365"/>
                  </a:lnTo>
                  <a:lnTo>
                    <a:pt x="350507" y="257428"/>
                  </a:lnTo>
                  <a:lnTo>
                    <a:pt x="353136" y="253619"/>
                  </a:lnTo>
                  <a:lnTo>
                    <a:pt x="355930" y="248538"/>
                  </a:lnTo>
                  <a:lnTo>
                    <a:pt x="358889" y="242315"/>
                  </a:lnTo>
                  <a:lnTo>
                    <a:pt x="253885" y="28575"/>
                  </a:lnTo>
                  <a:lnTo>
                    <a:pt x="251586" y="23495"/>
                  </a:lnTo>
                  <a:lnTo>
                    <a:pt x="250228" y="19303"/>
                  </a:lnTo>
                  <a:lnTo>
                    <a:pt x="249821" y="16128"/>
                  </a:lnTo>
                  <a:lnTo>
                    <a:pt x="249402" y="12953"/>
                  </a:lnTo>
                  <a:lnTo>
                    <a:pt x="250189" y="10413"/>
                  </a:lnTo>
                  <a:lnTo>
                    <a:pt x="252158" y="8636"/>
                  </a:lnTo>
                  <a:lnTo>
                    <a:pt x="254126" y="6858"/>
                  </a:lnTo>
                  <a:lnTo>
                    <a:pt x="257454" y="5587"/>
                  </a:lnTo>
                  <a:lnTo>
                    <a:pt x="262140" y="5080"/>
                  </a:lnTo>
                  <a:lnTo>
                    <a:pt x="266827" y="4445"/>
                  </a:lnTo>
                  <a:lnTo>
                    <a:pt x="273113" y="4190"/>
                  </a:lnTo>
                  <a:lnTo>
                    <a:pt x="281000" y="4190"/>
                  </a:lnTo>
                  <a:close/>
                </a:path>
                <a:path w="10643235" h="409575">
                  <a:moveTo>
                    <a:pt x="147904" y="508"/>
                  </a:moveTo>
                  <a:lnTo>
                    <a:pt x="189357" y="6096"/>
                  </a:lnTo>
                  <a:lnTo>
                    <a:pt x="196342" y="8509"/>
                  </a:lnTo>
                  <a:lnTo>
                    <a:pt x="203326" y="10922"/>
                  </a:lnTo>
                  <a:lnTo>
                    <a:pt x="231457" y="30352"/>
                  </a:lnTo>
                  <a:lnTo>
                    <a:pt x="232283" y="31750"/>
                  </a:lnTo>
                  <a:lnTo>
                    <a:pt x="234543" y="44196"/>
                  </a:lnTo>
                  <a:lnTo>
                    <a:pt x="234797" y="47244"/>
                  </a:lnTo>
                  <a:lnTo>
                    <a:pt x="234911" y="51181"/>
                  </a:lnTo>
                  <a:lnTo>
                    <a:pt x="234911" y="55752"/>
                  </a:lnTo>
                  <a:lnTo>
                    <a:pt x="234911" y="60706"/>
                  </a:lnTo>
                  <a:lnTo>
                    <a:pt x="234746" y="64897"/>
                  </a:lnTo>
                  <a:lnTo>
                    <a:pt x="234416" y="68325"/>
                  </a:lnTo>
                  <a:lnTo>
                    <a:pt x="234099" y="71755"/>
                  </a:lnTo>
                  <a:lnTo>
                    <a:pt x="227279" y="82803"/>
                  </a:lnTo>
                  <a:lnTo>
                    <a:pt x="225793" y="82803"/>
                  </a:lnTo>
                  <a:lnTo>
                    <a:pt x="223329" y="82803"/>
                  </a:lnTo>
                  <a:lnTo>
                    <a:pt x="220205" y="81407"/>
                  </a:lnTo>
                  <a:lnTo>
                    <a:pt x="216433" y="78486"/>
                  </a:lnTo>
                  <a:lnTo>
                    <a:pt x="212648" y="75691"/>
                  </a:lnTo>
                  <a:lnTo>
                    <a:pt x="207759" y="72389"/>
                  </a:lnTo>
                  <a:lnTo>
                    <a:pt x="201764" y="68961"/>
                  </a:lnTo>
                  <a:lnTo>
                    <a:pt x="195757" y="65405"/>
                  </a:lnTo>
                  <a:lnTo>
                    <a:pt x="158938" y="55254"/>
                  </a:lnTo>
                  <a:lnTo>
                    <a:pt x="150609" y="54990"/>
                  </a:lnTo>
                  <a:lnTo>
                    <a:pt x="141375" y="55469"/>
                  </a:lnTo>
                  <a:lnTo>
                    <a:pt x="102916" y="72183"/>
                  </a:lnTo>
                  <a:lnTo>
                    <a:pt x="78454" y="109930"/>
                  </a:lnTo>
                  <a:lnTo>
                    <a:pt x="70342" y="153408"/>
                  </a:lnTo>
                  <a:lnTo>
                    <a:pt x="70002" y="165862"/>
                  </a:lnTo>
                  <a:lnTo>
                    <a:pt x="70366" y="179482"/>
                  </a:lnTo>
                  <a:lnTo>
                    <a:pt x="79009" y="224464"/>
                  </a:lnTo>
                  <a:lnTo>
                    <a:pt x="104147" y="260111"/>
                  </a:lnTo>
                  <a:lnTo>
                    <a:pt x="143087" y="274423"/>
                  </a:lnTo>
                  <a:lnTo>
                    <a:pt x="152336" y="274827"/>
                  </a:lnTo>
                  <a:lnTo>
                    <a:pt x="160673" y="274585"/>
                  </a:lnTo>
                  <a:lnTo>
                    <a:pt x="197739" y="265049"/>
                  </a:lnTo>
                  <a:lnTo>
                    <a:pt x="203733" y="261747"/>
                  </a:lnTo>
                  <a:lnTo>
                    <a:pt x="209727" y="258445"/>
                  </a:lnTo>
                  <a:lnTo>
                    <a:pt x="214655" y="255524"/>
                  </a:lnTo>
                  <a:lnTo>
                    <a:pt x="218528" y="252857"/>
                  </a:lnTo>
                  <a:lnTo>
                    <a:pt x="222389" y="250316"/>
                  </a:lnTo>
                  <a:lnTo>
                    <a:pt x="225386" y="248920"/>
                  </a:lnTo>
                  <a:lnTo>
                    <a:pt x="227520" y="248920"/>
                  </a:lnTo>
                  <a:lnTo>
                    <a:pt x="229158" y="248920"/>
                  </a:lnTo>
                  <a:lnTo>
                    <a:pt x="230479" y="249300"/>
                  </a:lnTo>
                  <a:lnTo>
                    <a:pt x="231457" y="249936"/>
                  </a:lnTo>
                  <a:lnTo>
                    <a:pt x="232448" y="250571"/>
                  </a:lnTo>
                  <a:lnTo>
                    <a:pt x="235902" y="270383"/>
                  </a:lnTo>
                  <a:lnTo>
                    <a:pt x="235902" y="276351"/>
                  </a:lnTo>
                  <a:lnTo>
                    <a:pt x="235902" y="280415"/>
                  </a:lnTo>
                  <a:lnTo>
                    <a:pt x="232448" y="299465"/>
                  </a:lnTo>
                  <a:lnTo>
                    <a:pt x="231622" y="300989"/>
                  </a:lnTo>
                  <a:lnTo>
                    <a:pt x="218033" y="311785"/>
                  </a:lnTo>
                  <a:lnTo>
                    <a:pt x="212851" y="314833"/>
                  </a:lnTo>
                  <a:lnTo>
                    <a:pt x="173418" y="327151"/>
                  </a:lnTo>
                  <a:lnTo>
                    <a:pt x="142227" y="329819"/>
                  </a:lnTo>
                  <a:lnTo>
                    <a:pt x="126236" y="329195"/>
                  </a:lnTo>
                  <a:lnTo>
                    <a:pt x="83070" y="319659"/>
                  </a:lnTo>
                  <a:lnTo>
                    <a:pt x="47948" y="298942"/>
                  </a:lnTo>
                  <a:lnTo>
                    <a:pt x="21878" y="266953"/>
                  </a:lnTo>
                  <a:lnTo>
                    <a:pt x="5550" y="223728"/>
                  </a:lnTo>
                  <a:lnTo>
                    <a:pt x="0" y="169418"/>
                  </a:lnTo>
                  <a:lnTo>
                    <a:pt x="678" y="149607"/>
                  </a:lnTo>
                  <a:lnTo>
                    <a:pt x="10845" y="97155"/>
                  </a:lnTo>
                  <a:lnTo>
                    <a:pt x="31971" y="55506"/>
                  </a:lnTo>
                  <a:lnTo>
                    <a:pt x="62585" y="25304"/>
                  </a:lnTo>
                  <a:lnTo>
                    <a:pt x="101844" y="6723"/>
                  </a:lnTo>
                  <a:lnTo>
                    <a:pt x="131857" y="1198"/>
                  </a:lnTo>
                  <a:lnTo>
                    <a:pt x="147904" y="508"/>
                  </a:lnTo>
                  <a:close/>
                </a:path>
                <a:path w="10643235" h="409575">
                  <a:moveTo>
                    <a:pt x="8324723" y="0"/>
                  </a:moveTo>
                  <a:lnTo>
                    <a:pt x="8369427" y="5461"/>
                  </a:lnTo>
                  <a:lnTo>
                    <a:pt x="8407427" y="26511"/>
                  </a:lnTo>
                  <a:lnTo>
                    <a:pt x="8425465" y="62214"/>
                  </a:lnTo>
                  <a:lnTo>
                    <a:pt x="8427085" y="80390"/>
                  </a:lnTo>
                  <a:lnTo>
                    <a:pt x="8426823" y="87844"/>
                  </a:lnTo>
                  <a:lnTo>
                    <a:pt x="8410956" y="130428"/>
                  </a:lnTo>
                  <a:lnTo>
                    <a:pt x="8375018" y="154344"/>
                  </a:lnTo>
                  <a:lnTo>
                    <a:pt x="8368665" y="156083"/>
                  </a:lnTo>
                  <a:lnTo>
                    <a:pt x="8368665" y="156590"/>
                  </a:lnTo>
                  <a:lnTo>
                    <a:pt x="8407622" y="172259"/>
                  </a:lnTo>
                  <a:lnTo>
                    <a:pt x="8431276" y="204470"/>
                  </a:lnTo>
                  <a:lnTo>
                    <a:pt x="8436229" y="232156"/>
                  </a:lnTo>
                  <a:lnTo>
                    <a:pt x="8435657" y="243893"/>
                  </a:lnTo>
                  <a:lnTo>
                    <a:pt x="8422034" y="283559"/>
                  </a:lnTo>
                  <a:lnTo>
                    <a:pt x="8392167" y="311370"/>
                  </a:lnTo>
                  <a:lnTo>
                    <a:pt x="8348543" y="326844"/>
                  </a:lnTo>
                  <a:lnTo>
                    <a:pt x="8308467" y="330326"/>
                  </a:lnTo>
                  <a:lnTo>
                    <a:pt x="8300727" y="330184"/>
                  </a:lnTo>
                  <a:lnTo>
                    <a:pt x="8256651" y="322580"/>
                  </a:lnTo>
                  <a:lnTo>
                    <a:pt x="8240903" y="315975"/>
                  </a:lnTo>
                  <a:lnTo>
                    <a:pt x="8236966" y="313944"/>
                  </a:lnTo>
                  <a:lnTo>
                    <a:pt x="8226933" y="300100"/>
                  </a:lnTo>
                  <a:lnTo>
                    <a:pt x="8226425" y="297434"/>
                  </a:lnTo>
                  <a:lnTo>
                    <a:pt x="8226044" y="294005"/>
                  </a:lnTo>
                  <a:lnTo>
                    <a:pt x="8225790" y="289940"/>
                  </a:lnTo>
                  <a:lnTo>
                    <a:pt x="8225535" y="285750"/>
                  </a:lnTo>
                  <a:lnTo>
                    <a:pt x="8225408" y="280670"/>
                  </a:lnTo>
                  <a:lnTo>
                    <a:pt x="8225408" y="274574"/>
                  </a:lnTo>
                  <a:lnTo>
                    <a:pt x="8225408" y="267715"/>
                  </a:lnTo>
                  <a:lnTo>
                    <a:pt x="8226044" y="263016"/>
                  </a:lnTo>
                  <a:lnTo>
                    <a:pt x="8227314" y="260731"/>
                  </a:lnTo>
                  <a:lnTo>
                    <a:pt x="8228457" y="258318"/>
                  </a:lnTo>
                  <a:lnTo>
                    <a:pt x="8230362" y="257048"/>
                  </a:lnTo>
                  <a:lnTo>
                    <a:pt x="8232775" y="257048"/>
                  </a:lnTo>
                  <a:lnTo>
                    <a:pt x="8234807" y="257048"/>
                  </a:lnTo>
                  <a:lnTo>
                    <a:pt x="8237601" y="258190"/>
                  </a:lnTo>
                  <a:lnTo>
                    <a:pt x="8241157" y="260223"/>
                  </a:lnTo>
                  <a:lnTo>
                    <a:pt x="8244840" y="262255"/>
                  </a:lnTo>
                  <a:lnTo>
                    <a:pt x="8281360" y="275746"/>
                  </a:lnTo>
                  <a:lnTo>
                    <a:pt x="8303006" y="277622"/>
                  </a:lnTo>
                  <a:lnTo>
                    <a:pt x="8311896" y="277622"/>
                  </a:lnTo>
                  <a:lnTo>
                    <a:pt x="8320024" y="276478"/>
                  </a:lnTo>
                  <a:lnTo>
                    <a:pt x="8327263" y="274320"/>
                  </a:lnTo>
                  <a:lnTo>
                    <a:pt x="8334502" y="272288"/>
                  </a:lnTo>
                  <a:lnTo>
                    <a:pt x="8357234" y="251078"/>
                  </a:lnTo>
                  <a:lnTo>
                    <a:pt x="8360029" y="245618"/>
                  </a:lnTo>
                  <a:lnTo>
                    <a:pt x="8361426" y="239395"/>
                  </a:lnTo>
                  <a:lnTo>
                    <a:pt x="8361426" y="232663"/>
                  </a:lnTo>
                  <a:lnTo>
                    <a:pt x="8361426" y="225298"/>
                  </a:lnTo>
                  <a:lnTo>
                    <a:pt x="8345678" y="197738"/>
                  </a:lnTo>
                  <a:lnTo>
                    <a:pt x="8340217" y="193548"/>
                  </a:lnTo>
                  <a:lnTo>
                    <a:pt x="8295132" y="184912"/>
                  </a:lnTo>
                  <a:lnTo>
                    <a:pt x="8261350" y="184912"/>
                  </a:lnTo>
                  <a:lnTo>
                    <a:pt x="8258937" y="184912"/>
                  </a:lnTo>
                  <a:lnTo>
                    <a:pt x="8256905" y="184531"/>
                  </a:lnTo>
                  <a:lnTo>
                    <a:pt x="8255508" y="183896"/>
                  </a:lnTo>
                  <a:lnTo>
                    <a:pt x="8253983" y="183261"/>
                  </a:lnTo>
                  <a:lnTo>
                    <a:pt x="8249793" y="165226"/>
                  </a:lnTo>
                  <a:lnTo>
                    <a:pt x="8249793" y="160020"/>
                  </a:lnTo>
                  <a:lnTo>
                    <a:pt x="8249793" y="155194"/>
                  </a:lnTo>
                  <a:lnTo>
                    <a:pt x="8249920" y="151384"/>
                  </a:lnTo>
                  <a:lnTo>
                    <a:pt x="8250301" y="148336"/>
                  </a:lnTo>
                  <a:lnTo>
                    <a:pt x="8250682" y="145287"/>
                  </a:lnTo>
                  <a:lnTo>
                    <a:pt x="8251190" y="142875"/>
                  </a:lnTo>
                  <a:lnTo>
                    <a:pt x="8252206" y="140970"/>
                  </a:lnTo>
                  <a:lnTo>
                    <a:pt x="8253095" y="139191"/>
                  </a:lnTo>
                  <a:lnTo>
                    <a:pt x="8254238" y="137922"/>
                  </a:lnTo>
                  <a:lnTo>
                    <a:pt x="8255634" y="137160"/>
                  </a:lnTo>
                  <a:lnTo>
                    <a:pt x="8257032" y="136398"/>
                  </a:lnTo>
                  <a:lnTo>
                    <a:pt x="8258683" y="136016"/>
                  </a:lnTo>
                  <a:lnTo>
                    <a:pt x="8260715" y="136016"/>
                  </a:lnTo>
                  <a:lnTo>
                    <a:pt x="8294878" y="136016"/>
                  </a:lnTo>
                  <a:lnTo>
                    <a:pt x="8335772" y="128270"/>
                  </a:lnTo>
                  <a:lnTo>
                    <a:pt x="8340852" y="124333"/>
                  </a:lnTo>
                  <a:lnTo>
                    <a:pt x="8346058" y="120523"/>
                  </a:lnTo>
                  <a:lnTo>
                    <a:pt x="8349996" y="115824"/>
                  </a:lnTo>
                  <a:lnTo>
                    <a:pt x="8352790" y="110362"/>
                  </a:lnTo>
                  <a:lnTo>
                    <a:pt x="8355457" y="104775"/>
                  </a:lnTo>
                  <a:lnTo>
                    <a:pt x="8356854" y="98551"/>
                  </a:lnTo>
                  <a:lnTo>
                    <a:pt x="8356854" y="91439"/>
                  </a:lnTo>
                  <a:lnTo>
                    <a:pt x="8356854" y="85598"/>
                  </a:lnTo>
                  <a:lnTo>
                    <a:pt x="8355838" y="80137"/>
                  </a:lnTo>
                  <a:lnTo>
                    <a:pt x="8353933" y="75184"/>
                  </a:lnTo>
                  <a:lnTo>
                    <a:pt x="8352028" y="70231"/>
                  </a:lnTo>
                  <a:lnTo>
                    <a:pt x="8316849" y="52070"/>
                  </a:lnTo>
                  <a:lnTo>
                    <a:pt x="8308467" y="52070"/>
                  </a:lnTo>
                  <a:lnTo>
                    <a:pt x="8267065" y="59689"/>
                  </a:lnTo>
                  <a:lnTo>
                    <a:pt x="8246491" y="69214"/>
                  </a:lnTo>
                  <a:lnTo>
                    <a:pt x="8242427" y="71374"/>
                  </a:lnTo>
                  <a:lnTo>
                    <a:pt x="8239506" y="72516"/>
                  </a:lnTo>
                  <a:lnTo>
                    <a:pt x="8237474" y="72516"/>
                  </a:lnTo>
                  <a:lnTo>
                    <a:pt x="8236331" y="72516"/>
                  </a:lnTo>
                  <a:lnTo>
                    <a:pt x="8235315" y="72136"/>
                  </a:lnTo>
                  <a:lnTo>
                    <a:pt x="8234553" y="71500"/>
                  </a:lnTo>
                  <a:lnTo>
                    <a:pt x="8233664" y="70865"/>
                  </a:lnTo>
                  <a:lnTo>
                    <a:pt x="8230616" y="54101"/>
                  </a:lnTo>
                  <a:lnTo>
                    <a:pt x="8230616" y="49275"/>
                  </a:lnTo>
                  <a:lnTo>
                    <a:pt x="8230616" y="45974"/>
                  </a:lnTo>
                  <a:lnTo>
                    <a:pt x="8230616" y="42925"/>
                  </a:lnTo>
                  <a:lnTo>
                    <a:pt x="8230870" y="40132"/>
                  </a:lnTo>
                  <a:lnTo>
                    <a:pt x="8230997" y="37337"/>
                  </a:lnTo>
                  <a:lnTo>
                    <a:pt x="8233791" y="26543"/>
                  </a:lnTo>
                  <a:lnTo>
                    <a:pt x="8234553" y="24764"/>
                  </a:lnTo>
                  <a:lnTo>
                    <a:pt x="8248269" y="15112"/>
                  </a:lnTo>
                  <a:lnTo>
                    <a:pt x="8253603" y="12446"/>
                  </a:lnTo>
                  <a:lnTo>
                    <a:pt x="8293989" y="2286"/>
                  </a:lnTo>
                  <a:lnTo>
                    <a:pt x="8316723" y="142"/>
                  </a:lnTo>
                  <a:lnTo>
                    <a:pt x="8324723" y="0"/>
                  </a:lnTo>
                  <a:close/>
                </a:path>
              </a:pathLst>
            </a:custGeom>
            <a:ln w="952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09600" y="1295400"/>
            <a:ext cx="10872787" cy="357149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600" dirty="0">
              <a:latin typeface="Calibri Light"/>
              <a:cs typeface="Calibri Light"/>
            </a:endParaRPr>
          </a:p>
          <a:p>
            <a:pPr marL="4595495" marR="282575" indent="-4156075">
              <a:lnSpc>
                <a:spcPts val="3460"/>
              </a:lnSpc>
            </a:pPr>
            <a:r>
              <a:rPr sz="3200" spc="5" dirty="0">
                <a:latin typeface="Calibri Light"/>
                <a:cs typeface="Calibri Light"/>
              </a:rPr>
              <a:t>Маркеры</a:t>
            </a:r>
            <a:r>
              <a:rPr sz="3200" spc="-315" dirty="0">
                <a:latin typeface="Calibri Light"/>
                <a:cs typeface="Calibri Light"/>
              </a:rPr>
              <a:t> </a:t>
            </a:r>
            <a:r>
              <a:rPr sz="3200" spc="-5" dirty="0">
                <a:latin typeface="Calibri Light"/>
                <a:cs typeface="Calibri Light"/>
              </a:rPr>
              <a:t>«субъектной»</a:t>
            </a:r>
            <a:r>
              <a:rPr sz="3200" spc="-300" dirty="0">
                <a:latin typeface="Calibri Light"/>
                <a:cs typeface="Calibri Light"/>
              </a:rPr>
              <a:t> </a:t>
            </a:r>
            <a:r>
              <a:rPr sz="3200" spc="-15" dirty="0">
                <a:latin typeface="Calibri Light"/>
                <a:cs typeface="Calibri Light"/>
              </a:rPr>
              <a:t>образовательной</a:t>
            </a:r>
            <a:r>
              <a:rPr sz="3200" spc="-260" dirty="0">
                <a:latin typeface="Calibri Light"/>
                <a:cs typeface="Calibri Light"/>
              </a:rPr>
              <a:t> </a:t>
            </a:r>
            <a:r>
              <a:rPr sz="3200" spc="-10" dirty="0">
                <a:latin typeface="Calibri Light"/>
                <a:cs typeface="Calibri Light"/>
              </a:rPr>
              <a:t>деятельности</a:t>
            </a:r>
            <a:r>
              <a:rPr sz="3200" spc="-250" dirty="0">
                <a:latin typeface="Calibri Light"/>
                <a:cs typeface="Calibri Light"/>
              </a:rPr>
              <a:t> </a:t>
            </a:r>
            <a:r>
              <a:rPr sz="3200" spc="10" dirty="0">
                <a:latin typeface="Calibri Light"/>
                <a:cs typeface="Calibri Light"/>
              </a:rPr>
              <a:t>с </a:t>
            </a:r>
            <a:r>
              <a:rPr sz="3200" spc="-710" dirty="0">
                <a:latin typeface="Calibri Light"/>
                <a:cs typeface="Calibri Light"/>
              </a:rPr>
              <a:t> </a:t>
            </a:r>
            <a:r>
              <a:rPr sz="3200" spc="5" dirty="0">
                <a:latin typeface="Calibri Light"/>
                <a:cs typeface="Calibri Light"/>
              </a:rPr>
              <a:t>детьми:</a:t>
            </a:r>
            <a:endParaRPr sz="3200" dirty="0">
              <a:latin typeface="Calibri Light"/>
              <a:cs typeface="Calibri Light"/>
            </a:endParaRPr>
          </a:p>
          <a:p>
            <a:pPr marL="645160" indent="-458470">
              <a:lnSpc>
                <a:spcPts val="3835"/>
              </a:lnSpc>
              <a:spcBef>
                <a:spcPts val="2205"/>
              </a:spcBef>
              <a:buFont typeface="Wingdings"/>
              <a:buChar char=""/>
              <a:tabLst>
                <a:tab pos="645795" algn="l"/>
              </a:tabLst>
            </a:pPr>
            <a:r>
              <a:rPr sz="2400" i="1" spc="5" dirty="0">
                <a:latin typeface="Times New Roman" pitchFamily="18" charset="0"/>
                <a:cs typeface="Times New Roman" pitchFamily="18" charset="0"/>
              </a:rPr>
              <a:t>Педагог</a:t>
            </a:r>
            <a:r>
              <a:rPr sz="2400" i="1" spc="-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1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i="1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10" dirty="0">
                <a:latin typeface="Times New Roman" pitchFamily="18" charset="0"/>
                <a:cs typeface="Times New Roman" pitchFamily="18" charset="0"/>
              </a:rPr>
              <a:t>ребенок</a:t>
            </a:r>
            <a:r>
              <a:rPr sz="2400" i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10" dirty="0">
                <a:latin typeface="Times New Roman" pitchFamily="18" charset="0"/>
                <a:cs typeface="Times New Roman" pitchFamily="18" charset="0"/>
              </a:rPr>
              <a:t>понимают</a:t>
            </a:r>
            <a:r>
              <a:rPr sz="2400" i="1" spc="-1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-25" dirty="0">
                <a:latin typeface="Times New Roman" pitchFamily="18" charset="0"/>
                <a:cs typeface="Times New Roman" pitchFamily="18" charset="0"/>
              </a:rPr>
              <a:t>цель</a:t>
            </a:r>
            <a:endParaRPr sz="2400" i="1" dirty="0">
              <a:latin typeface="Times New Roman" pitchFamily="18" charset="0"/>
              <a:cs typeface="Times New Roman" pitchFamily="18" charset="0"/>
            </a:endParaRPr>
          </a:p>
          <a:p>
            <a:pPr marL="645160" indent="-458470">
              <a:lnSpc>
                <a:spcPts val="3829"/>
              </a:lnSpc>
              <a:buFont typeface="Wingdings"/>
              <a:buChar char=""/>
              <a:tabLst>
                <a:tab pos="645795" algn="l"/>
                <a:tab pos="6411595" algn="l"/>
              </a:tabLst>
            </a:pPr>
            <a:r>
              <a:rPr sz="2400" i="1" spc="5" dirty="0">
                <a:latin typeface="Times New Roman" pitchFamily="18" charset="0"/>
                <a:cs typeface="Times New Roman" pitchFamily="18" charset="0"/>
              </a:rPr>
              <a:t>Педагог</a:t>
            </a:r>
            <a:r>
              <a:rPr sz="2400" i="1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1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i="1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10" dirty="0">
                <a:latin typeface="Times New Roman" pitchFamily="18" charset="0"/>
                <a:cs typeface="Times New Roman" pitchFamily="18" charset="0"/>
              </a:rPr>
              <a:t>ребенок</a:t>
            </a:r>
            <a:r>
              <a:rPr sz="2400" i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dirty="0">
                <a:latin typeface="Times New Roman" pitchFamily="18" charset="0"/>
                <a:cs typeface="Times New Roman" pitchFamily="18" charset="0"/>
              </a:rPr>
              <a:t>имеют</a:t>
            </a:r>
            <a:r>
              <a:rPr sz="2400" i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20" dirty="0">
                <a:latin typeface="Times New Roman" pitchFamily="18" charset="0"/>
                <a:cs typeface="Times New Roman" pitchFamily="18" charset="0"/>
              </a:rPr>
              <a:t>право	</a:t>
            </a:r>
            <a:r>
              <a:rPr sz="2400" i="1" spc="10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400" i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spc="15" dirty="0">
                <a:latin typeface="Times New Roman" pitchFamily="18" charset="0"/>
                <a:cs typeface="Times New Roman" pitchFamily="18" charset="0"/>
              </a:rPr>
              <a:t>свое</a:t>
            </a:r>
            <a:r>
              <a:rPr sz="2400" i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dirty="0">
                <a:latin typeface="Times New Roman" pitchFamily="18" charset="0"/>
                <a:cs typeface="Times New Roman" pitchFamily="18" charset="0"/>
              </a:rPr>
              <a:t>мнение</a:t>
            </a:r>
          </a:p>
          <a:p>
            <a:pPr marL="645160" marR="5080" indent="-457834">
              <a:lnSpc>
                <a:spcPts val="3910"/>
              </a:lnSpc>
              <a:spcBef>
                <a:spcPts val="25"/>
              </a:spcBef>
              <a:buFont typeface="Wingdings"/>
              <a:buChar char=""/>
              <a:tabLst>
                <a:tab pos="645795" algn="l"/>
                <a:tab pos="2312670" algn="l"/>
                <a:tab pos="2818130" algn="l"/>
                <a:tab pos="4562475" algn="l"/>
                <a:tab pos="6002020" algn="l"/>
                <a:tab pos="7326630" algn="l"/>
                <a:tab pos="9262110" algn="l"/>
                <a:tab pos="10158095" algn="l"/>
              </a:tabLst>
            </a:pPr>
            <a:r>
              <a:rPr sz="2400" i="1" spc="25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sz="2400" i="1" spc="-1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2400" i="1" spc="1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sz="2400" i="1" spc="3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2400" i="1" spc="-6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sz="2400" i="1" spc="3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2400" i="1" spc="1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sz="24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i="1" spc="1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i="1" spc="35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2400" i="1" spc="-1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2400" i="1" spc="15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sz="2400" i="1" spc="-2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2400" i="1" spc="15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2400" i="1" spc="3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2400" i="1" spc="1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24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i="1" spc="-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i="1" spc="15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sz="2400" i="1" spc="-3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2400" i="1" spc="-60" dirty="0">
                <a:latin typeface="Times New Roman" pitchFamily="18" charset="0"/>
                <a:cs typeface="Times New Roman" pitchFamily="18" charset="0"/>
              </a:rPr>
              <a:t>ю</a:t>
            </a:r>
            <a:r>
              <a:rPr sz="2400" i="1" spc="1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sz="24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i="1" spc="-9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sz="2400" i="1" spc="35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2400" i="1" spc="-4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2400" i="1" spc="35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400" i="1" spc="15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24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i="1" spc="-1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i="1" spc="-8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sz="2400" i="1" spc="15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sz="2400" i="1" spc="-35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2400" i="1" spc="15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2400" i="1" spc="-1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i="1" spc="3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sz="2400" i="1" spc="10" dirty="0">
                <a:latin typeface="Times New Roman" pitchFamily="18" charset="0"/>
                <a:cs typeface="Times New Roman" pitchFamily="18" charset="0"/>
              </a:rPr>
              <a:t>ь</a:t>
            </a:r>
            <a:r>
              <a:rPr sz="24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i="1" spc="-110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sz="2400" i="1" spc="-35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2400" i="1" spc="15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sz="24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i="1" spc="5" dirty="0">
                <a:latin typeface="Times New Roman" pitchFamily="18" charset="0"/>
                <a:cs typeface="Times New Roman" pitchFamily="18" charset="0"/>
              </a:rPr>
              <a:t>и  </a:t>
            </a:r>
            <a:r>
              <a:rPr sz="2400" i="1" spc="-20" dirty="0">
                <a:latin typeface="Times New Roman" pitchFamily="18" charset="0"/>
                <a:cs typeface="Times New Roman" pitchFamily="18" charset="0"/>
              </a:rPr>
              <a:t>результат</a:t>
            </a:r>
            <a:endParaRPr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803338" y="548576"/>
            <a:ext cx="10935335" cy="436880"/>
            <a:chOff x="803338" y="548576"/>
            <a:chExt cx="10935335" cy="4368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1715" y="566800"/>
              <a:ext cx="10916767" cy="4182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8101" y="553338"/>
              <a:ext cx="10907195" cy="40919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89454" y="732472"/>
              <a:ext cx="109854" cy="10147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6654" y="732472"/>
              <a:ext cx="109855" cy="10147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38439" y="721677"/>
              <a:ext cx="110617" cy="11074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121786" y="619886"/>
              <a:ext cx="8594090" cy="236854"/>
            </a:xfrm>
            <a:custGeom>
              <a:avLst/>
              <a:gdLst/>
              <a:ahLst/>
              <a:cxnLst/>
              <a:rect l="l" t="t" r="r" b="b"/>
              <a:pathLst>
                <a:path w="8594090" h="236855">
                  <a:moveTo>
                    <a:pt x="8407527" y="28575"/>
                  </a:moveTo>
                  <a:lnTo>
                    <a:pt x="8412226" y="28575"/>
                  </a:lnTo>
                  <a:lnTo>
                    <a:pt x="8416163" y="28701"/>
                  </a:lnTo>
                  <a:lnTo>
                    <a:pt x="8419211" y="28828"/>
                  </a:lnTo>
                  <a:lnTo>
                    <a:pt x="8422259" y="29083"/>
                  </a:lnTo>
                  <a:lnTo>
                    <a:pt x="8424671" y="29337"/>
                  </a:lnTo>
                  <a:lnTo>
                    <a:pt x="8426577" y="29972"/>
                  </a:lnTo>
                  <a:lnTo>
                    <a:pt x="8428482" y="30607"/>
                  </a:lnTo>
                  <a:lnTo>
                    <a:pt x="8488553" y="121030"/>
                  </a:lnTo>
                  <a:lnTo>
                    <a:pt x="8490712" y="124333"/>
                  </a:lnTo>
                  <a:lnTo>
                    <a:pt x="8491728" y="127762"/>
                  </a:lnTo>
                  <a:lnTo>
                    <a:pt x="8491601" y="131317"/>
                  </a:lnTo>
                  <a:lnTo>
                    <a:pt x="8491601" y="134874"/>
                  </a:lnTo>
                  <a:lnTo>
                    <a:pt x="8436991" y="223900"/>
                  </a:lnTo>
                  <a:lnTo>
                    <a:pt x="8429371" y="229870"/>
                  </a:lnTo>
                  <a:lnTo>
                    <a:pt x="8427466" y="230504"/>
                  </a:lnTo>
                  <a:lnTo>
                    <a:pt x="8424926" y="230886"/>
                  </a:lnTo>
                  <a:lnTo>
                    <a:pt x="8422005" y="231139"/>
                  </a:lnTo>
                  <a:lnTo>
                    <a:pt x="8419084" y="231393"/>
                  </a:lnTo>
                  <a:lnTo>
                    <a:pt x="8415146" y="231521"/>
                  </a:lnTo>
                  <a:lnTo>
                    <a:pt x="8410448" y="231521"/>
                  </a:lnTo>
                  <a:lnTo>
                    <a:pt x="8404352" y="231521"/>
                  </a:lnTo>
                  <a:lnTo>
                    <a:pt x="8387715" y="228346"/>
                  </a:lnTo>
                  <a:lnTo>
                    <a:pt x="8385936" y="227329"/>
                  </a:lnTo>
                  <a:lnTo>
                    <a:pt x="8385048" y="225933"/>
                  </a:lnTo>
                  <a:lnTo>
                    <a:pt x="8384921" y="224282"/>
                  </a:lnTo>
                  <a:lnTo>
                    <a:pt x="8384794" y="222630"/>
                  </a:lnTo>
                  <a:lnTo>
                    <a:pt x="8385302" y="220852"/>
                  </a:lnTo>
                  <a:lnTo>
                    <a:pt x="8386571" y="218693"/>
                  </a:lnTo>
                  <a:lnTo>
                    <a:pt x="8433308" y="131190"/>
                  </a:lnTo>
                  <a:lnTo>
                    <a:pt x="8383269" y="40259"/>
                  </a:lnTo>
                  <a:lnTo>
                    <a:pt x="8382127" y="38226"/>
                  </a:lnTo>
                  <a:lnTo>
                    <a:pt x="8381619" y="36575"/>
                  </a:lnTo>
                  <a:lnTo>
                    <a:pt x="8381873" y="35178"/>
                  </a:lnTo>
                  <a:lnTo>
                    <a:pt x="8382000" y="33782"/>
                  </a:lnTo>
                  <a:lnTo>
                    <a:pt x="8382888" y="32512"/>
                  </a:lnTo>
                  <a:lnTo>
                    <a:pt x="8384667" y="31623"/>
                  </a:lnTo>
                  <a:lnTo>
                    <a:pt x="8386444" y="30607"/>
                  </a:lnTo>
                  <a:lnTo>
                    <a:pt x="8389112" y="29845"/>
                  </a:lnTo>
                  <a:lnTo>
                    <a:pt x="8392794" y="29337"/>
                  </a:lnTo>
                  <a:lnTo>
                    <a:pt x="8396478" y="28828"/>
                  </a:lnTo>
                  <a:lnTo>
                    <a:pt x="8401431" y="28575"/>
                  </a:lnTo>
                  <a:lnTo>
                    <a:pt x="8407527" y="28575"/>
                  </a:lnTo>
                  <a:close/>
                </a:path>
                <a:path w="8594090" h="236855">
                  <a:moveTo>
                    <a:pt x="3272536" y="28066"/>
                  </a:moveTo>
                  <a:lnTo>
                    <a:pt x="3278504" y="28066"/>
                  </a:lnTo>
                  <a:lnTo>
                    <a:pt x="3283330" y="28448"/>
                  </a:lnTo>
                  <a:lnTo>
                    <a:pt x="3287014" y="28955"/>
                  </a:lnTo>
                  <a:lnTo>
                    <a:pt x="3290697" y="29590"/>
                  </a:lnTo>
                  <a:lnTo>
                    <a:pt x="3293491" y="30352"/>
                  </a:lnTo>
                  <a:lnTo>
                    <a:pt x="3295268" y="31496"/>
                  </a:lnTo>
                  <a:lnTo>
                    <a:pt x="3297047" y="32512"/>
                  </a:lnTo>
                  <a:lnTo>
                    <a:pt x="3298063" y="33782"/>
                  </a:lnTo>
                  <a:lnTo>
                    <a:pt x="3298063" y="35433"/>
                  </a:lnTo>
                  <a:lnTo>
                    <a:pt x="3298190" y="36957"/>
                  </a:lnTo>
                  <a:lnTo>
                    <a:pt x="3297682" y="38862"/>
                  </a:lnTo>
                  <a:lnTo>
                    <a:pt x="3296792" y="40893"/>
                  </a:lnTo>
                  <a:lnTo>
                    <a:pt x="3249929" y="128397"/>
                  </a:lnTo>
                  <a:lnTo>
                    <a:pt x="3299967" y="219455"/>
                  </a:lnTo>
                  <a:lnTo>
                    <a:pt x="3300984" y="221361"/>
                  </a:lnTo>
                  <a:lnTo>
                    <a:pt x="3301365" y="223012"/>
                  </a:lnTo>
                  <a:lnTo>
                    <a:pt x="3301238" y="224409"/>
                  </a:lnTo>
                  <a:lnTo>
                    <a:pt x="3290189" y="230250"/>
                  </a:lnTo>
                  <a:lnTo>
                    <a:pt x="3286505" y="230759"/>
                  </a:lnTo>
                  <a:lnTo>
                    <a:pt x="3281679" y="231012"/>
                  </a:lnTo>
                  <a:lnTo>
                    <a:pt x="3275838" y="231012"/>
                  </a:lnTo>
                  <a:lnTo>
                    <a:pt x="3271012" y="231012"/>
                  </a:lnTo>
                  <a:lnTo>
                    <a:pt x="3267075" y="230886"/>
                  </a:lnTo>
                  <a:lnTo>
                    <a:pt x="3264154" y="230759"/>
                  </a:lnTo>
                  <a:lnTo>
                    <a:pt x="3261105" y="230632"/>
                  </a:lnTo>
                  <a:lnTo>
                    <a:pt x="3258566" y="230250"/>
                  </a:lnTo>
                  <a:lnTo>
                    <a:pt x="3256534" y="229615"/>
                  </a:lnTo>
                  <a:lnTo>
                    <a:pt x="3254629" y="229108"/>
                  </a:lnTo>
                  <a:lnTo>
                    <a:pt x="3249167" y="224027"/>
                  </a:lnTo>
                  <a:lnTo>
                    <a:pt x="3194430" y="138811"/>
                  </a:lnTo>
                  <a:lnTo>
                    <a:pt x="3192272" y="135382"/>
                  </a:lnTo>
                  <a:lnTo>
                    <a:pt x="3191255" y="131825"/>
                  </a:lnTo>
                  <a:lnTo>
                    <a:pt x="3191383" y="128270"/>
                  </a:lnTo>
                  <a:lnTo>
                    <a:pt x="3191510" y="124840"/>
                  </a:lnTo>
                  <a:lnTo>
                    <a:pt x="3192779" y="120903"/>
                  </a:lnTo>
                  <a:lnTo>
                    <a:pt x="3195447" y="116586"/>
                  </a:lnTo>
                  <a:lnTo>
                    <a:pt x="3246247" y="35813"/>
                  </a:lnTo>
                  <a:lnTo>
                    <a:pt x="3247009" y="34416"/>
                  </a:lnTo>
                  <a:lnTo>
                    <a:pt x="3267837" y="28066"/>
                  </a:lnTo>
                  <a:lnTo>
                    <a:pt x="3272536" y="28066"/>
                  </a:lnTo>
                  <a:close/>
                </a:path>
                <a:path w="8594090" h="236855">
                  <a:moveTo>
                    <a:pt x="8508492" y="22733"/>
                  </a:moveTo>
                  <a:lnTo>
                    <a:pt x="8513317" y="22733"/>
                  </a:lnTo>
                  <a:lnTo>
                    <a:pt x="8517255" y="22860"/>
                  </a:lnTo>
                  <a:lnTo>
                    <a:pt x="8520176" y="23240"/>
                  </a:lnTo>
                  <a:lnTo>
                    <a:pt x="8523223" y="23495"/>
                  </a:lnTo>
                  <a:lnTo>
                    <a:pt x="8532241" y="27050"/>
                  </a:lnTo>
                  <a:lnTo>
                    <a:pt x="8533384" y="28066"/>
                  </a:lnTo>
                  <a:lnTo>
                    <a:pt x="8534273" y="29337"/>
                  </a:lnTo>
                  <a:lnTo>
                    <a:pt x="8535162" y="30861"/>
                  </a:lnTo>
                  <a:lnTo>
                    <a:pt x="8590407" y="121030"/>
                  </a:lnTo>
                  <a:lnTo>
                    <a:pt x="8592566" y="124460"/>
                  </a:lnTo>
                  <a:lnTo>
                    <a:pt x="8593582" y="128015"/>
                  </a:lnTo>
                  <a:lnTo>
                    <a:pt x="8593455" y="131699"/>
                  </a:lnTo>
                  <a:lnTo>
                    <a:pt x="8593328" y="135254"/>
                  </a:lnTo>
                  <a:lnTo>
                    <a:pt x="8592058" y="139191"/>
                  </a:lnTo>
                  <a:lnTo>
                    <a:pt x="8589391" y="143510"/>
                  </a:lnTo>
                  <a:lnTo>
                    <a:pt x="8536940" y="228726"/>
                  </a:lnTo>
                  <a:lnTo>
                    <a:pt x="8535923" y="230250"/>
                  </a:lnTo>
                  <a:lnTo>
                    <a:pt x="8534908" y="231521"/>
                  </a:lnTo>
                  <a:lnTo>
                    <a:pt x="8533765" y="232537"/>
                  </a:lnTo>
                  <a:lnTo>
                    <a:pt x="8532748" y="233679"/>
                  </a:lnTo>
                  <a:lnTo>
                    <a:pt x="8521700" y="236347"/>
                  </a:lnTo>
                  <a:lnTo>
                    <a:pt x="8518652" y="236727"/>
                  </a:lnTo>
                  <a:lnTo>
                    <a:pt x="8514715" y="236854"/>
                  </a:lnTo>
                  <a:lnTo>
                    <a:pt x="8510016" y="236854"/>
                  </a:lnTo>
                  <a:lnTo>
                    <a:pt x="8503919" y="236854"/>
                  </a:lnTo>
                  <a:lnTo>
                    <a:pt x="8487283" y="233299"/>
                  </a:lnTo>
                  <a:lnTo>
                    <a:pt x="8485505" y="232155"/>
                  </a:lnTo>
                  <a:lnTo>
                    <a:pt x="8484616" y="230632"/>
                  </a:lnTo>
                  <a:lnTo>
                    <a:pt x="8484489" y="228980"/>
                  </a:lnTo>
                  <a:lnTo>
                    <a:pt x="8484362" y="227329"/>
                  </a:lnTo>
                  <a:lnTo>
                    <a:pt x="8484869" y="225425"/>
                  </a:lnTo>
                  <a:lnTo>
                    <a:pt x="8485886" y="223392"/>
                  </a:lnTo>
                  <a:lnTo>
                    <a:pt x="8533892" y="130937"/>
                  </a:lnTo>
                  <a:lnTo>
                    <a:pt x="8484616" y="36449"/>
                  </a:lnTo>
                  <a:lnTo>
                    <a:pt x="8483473" y="34416"/>
                  </a:lnTo>
                  <a:lnTo>
                    <a:pt x="8482965" y="32385"/>
                  </a:lnTo>
                  <a:lnTo>
                    <a:pt x="8482965" y="30734"/>
                  </a:lnTo>
                  <a:lnTo>
                    <a:pt x="8483092" y="28955"/>
                  </a:lnTo>
                  <a:lnTo>
                    <a:pt x="8483981" y="27559"/>
                  </a:lnTo>
                  <a:lnTo>
                    <a:pt x="8485759" y="26415"/>
                  </a:lnTo>
                  <a:lnTo>
                    <a:pt x="8487410" y="25273"/>
                  </a:lnTo>
                  <a:lnTo>
                    <a:pt x="8490077" y="24384"/>
                  </a:lnTo>
                  <a:lnTo>
                    <a:pt x="8493760" y="23622"/>
                  </a:lnTo>
                  <a:lnTo>
                    <a:pt x="8497316" y="22987"/>
                  </a:lnTo>
                  <a:lnTo>
                    <a:pt x="8502269" y="22733"/>
                  </a:lnTo>
                  <a:lnTo>
                    <a:pt x="8508492" y="22733"/>
                  </a:lnTo>
                  <a:close/>
                </a:path>
                <a:path w="8594090" h="236855">
                  <a:moveTo>
                    <a:pt x="3173222" y="22733"/>
                  </a:moveTo>
                  <a:lnTo>
                    <a:pt x="3179191" y="22733"/>
                  </a:lnTo>
                  <a:lnTo>
                    <a:pt x="3184016" y="22987"/>
                  </a:lnTo>
                  <a:lnTo>
                    <a:pt x="3187700" y="23622"/>
                  </a:lnTo>
                  <a:lnTo>
                    <a:pt x="3191383" y="24129"/>
                  </a:lnTo>
                  <a:lnTo>
                    <a:pt x="3198622" y="30607"/>
                  </a:lnTo>
                  <a:lnTo>
                    <a:pt x="3198876" y="32258"/>
                  </a:lnTo>
                  <a:lnTo>
                    <a:pt x="3198367" y="34162"/>
                  </a:lnTo>
                  <a:lnTo>
                    <a:pt x="3197225" y="36195"/>
                  </a:lnTo>
                  <a:lnTo>
                    <a:pt x="3149091" y="128650"/>
                  </a:lnTo>
                  <a:lnTo>
                    <a:pt x="3198367" y="223138"/>
                  </a:lnTo>
                  <a:lnTo>
                    <a:pt x="3199511" y="225298"/>
                  </a:lnTo>
                  <a:lnTo>
                    <a:pt x="3200146" y="227202"/>
                  </a:lnTo>
                  <a:lnTo>
                    <a:pt x="3200018" y="228853"/>
                  </a:lnTo>
                  <a:lnTo>
                    <a:pt x="3199891" y="230632"/>
                  </a:lnTo>
                  <a:lnTo>
                    <a:pt x="3199003" y="232028"/>
                  </a:lnTo>
                  <a:lnTo>
                    <a:pt x="3180841" y="236854"/>
                  </a:lnTo>
                  <a:lnTo>
                    <a:pt x="3174746" y="236854"/>
                  </a:lnTo>
                  <a:lnTo>
                    <a:pt x="3169920" y="236854"/>
                  </a:lnTo>
                  <a:lnTo>
                    <a:pt x="3166110" y="236727"/>
                  </a:lnTo>
                  <a:lnTo>
                    <a:pt x="3163062" y="236347"/>
                  </a:lnTo>
                  <a:lnTo>
                    <a:pt x="3160014" y="236092"/>
                  </a:lnTo>
                  <a:lnTo>
                    <a:pt x="3150870" y="232537"/>
                  </a:lnTo>
                  <a:lnTo>
                    <a:pt x="3149727" y="231521"/>
                  </a:lnTo>
                  <a:lnTo>
                    <a:pt x="3148711" y="230250"/>
                  </a:lnTo>
                  <a:lnTo>
                    <a:pt x="3147822" y="228726"/>
                  </a:lnTo>
                  <a:lnTo>
                    <a:pt x="3092704" y="138811"/>
                  </a:lnTo>
                  <a:lnTo>
                    <a:pt x="3090545" y="135127"/>
                  </a:lnTo>
                  <a:lnTo>
                    <a:pt x="3089529" y="131572"/>
                  </a:lnTo>
                  <a:lnTo>
                    <a:pt x="3089529" y="127888"/>
                  </a:lnTo>
                  <a:lnTo>
                    <a:pt x="3146171" y="30861"/>
                  </a:lnTo>
                  <a:lnTo>
                    <a:pt x="3149218" y="27050"/>
                  </a:lnTo>
                  <a:lnTo>
                    <a:pt x="3150235" y="25908"/>
                  </a:lnTo>
                  <a:lnTo>
                    <a:pt x="3161284" y="23240"/>
                  </a:lnTo>
                  <a:lnTo>
                    <a:pt x="3164332" y="22860"/>
                  </a:lnTo>
                  <a:lnTo>
                    <a:pt x="3168268" y="22733"/>
                  </a:lnTo>
                  <a:lnTo>
                    <a:pt x="3173222" y="22733"/>
                  </a:lnTo>
                  <a:close/>
                </a:path>
                <a:path w="8594090" h="236855">
                  <a:moveTo>
                    <a:pt x="2778760" y="0"/>
                  </a:moveTo>
                  <a:lnTo>
                    <a:pt x="2733675" y="135636"/>
                  </a:lnTo>
                  <a:lnTo>
                    <a:pt x="2824099" y="135636"/>
                  </a:lnTo>
                  <a:lnTo>
                    <a:pt x="2779014" y="0"/>
                  </a:lnTo>
                  <a:lnTo>
                    <a:pt x="2778760" y="0"/>
                  </a:lnTo>
                  <a:close/>
                </a:path>
                <a:path w="8594090" h="236855">
                  <a:moveTo>
                    <a:pt x="1321435" y="0"/>
                  </a:moveTo>
                  <a:lnTo>
                    <a:pt x="1276350" y="135636"/>
                  </a:lnTo>
                  <a:lnTo>
                    <a:pt x="1366774" y="135636"/>
                  </a:lnTo>
                  <a:lnTo>
                    <a:pt x="1321689" y="0"/>
                  </a:lnTo>
                  <a:lnTo>
                    <a:pt x="1321435" y="0"/>
                  </a:lnTo>
                  <a:close/>
                </a:path>
                <a:path w="8594090" h="236855">
                  <a:moveTo>
                    <a:pt x="45085" y="0"/>
                  </a:moveTo>
                  <a:lnTo>
                    <a:pt x="0" y="135636"/>
                  </a:lnTo>
                  <a:lnTo>
                    <a:pt x="90424" y="135636"/>
                  </a:lnTo>
                  <a:lnTo>
                    <a:pt x="45338" y="0"/>
                  </a:lnTo>
                  <a:lnTo>
                    <a:pt x="45085" y="0"/>
                  </a:lnTo>
                  <a:close/>
                </a:path>
              </a:pathLst>
            </a:custGeom>
            <a:ln w="952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18717" y="606488"/>
              <a:ext cx="138684" cy="2235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27475" y="604329"/>
              <a:ext cx="95250" cy="11772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76450" y="604329"/>
              <a:ext cx="103377" cy="10198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08025" y="604329"/>
              <a:ext cx="95250" cy="11772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50550" y="604329"/>
              <a:ext cx="95250" cy="11772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13950" y="604329"/>
              <a:ext cx="103377" cy="10198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08101" y="553338"/>
              <a:ext cx="10643235" cy="409575"/>
            </a:xfrm>
            <a:custGeom>
              <a:avLst/>
              <a:gdLst/>
              <a:ahLst/>
              <a:cxnLst/>
              <a:rect l="l" t="t" r="r" b="b"/>
              <a:pathLst>
                <a:path w="10643235" h="409575">
                  <a:moveTo>
                    <a:pt x="10178669" y="5714"/>
                  </a:moveTo>
                  <a:lnTo>
                    <a:pt x="10337927" y="5714"/>
                  </a:lnTo>
                  <a:lnTo>
                    <a:pt x="10339324" y="5714"/>
                  </a:lnTo>
                  <a:lnTo>
                    <a:pt x="10340721" y="6096"/>
                  </a:lnTo>
                  <a:lnTo>
                    <a:pt x="10346563" y="19176"/>
                  </a:lnTo>
                  <a:lnTo>
                    <a:pt x="10347071" y="22351"/>
                  </a:lnTo>
                  <a:lnTo>
                    <a:pt x="10347198" y="26415"/>
                  </a:lnTo>
                  <a:lnTo>
                    <a:pt x="10347198" y="31369"/>
                  </a:lnTo>
                  <a:lnTo>
                    <a:pt x="10347198" y="35940"/>
                  </a:lnTo>
                  <a:lnTo>
                    <a:pt x="10347071" y="39877"/>
                  </a:lnTo>
                  <a:lnTo>
                    <a:pt x="10346563" y="43052"/>
                  </a:lnTo>
                  <a:lnTo>
                    <a:pt x="10346182" y="46227"/>
                  </a:lnTo>
                  <a:lnTo>
                    <a:pt x="10339324" y="56514"/>
                  </a:lnTo>
                  <a:lnTo>
                    <a:pt x="10337927" y="56514"/>
                  </a:lnTo>
                  <a:lnTo>
                    <a:pt x="10224008" y="56514"/>
                  </a:lnTo>
                  <a:lnTo>
                    <a:pt x="10224008" y="134365"/>
                  </a:lnTo>
                  <a:lnTo>
                    <a:pt x="10320401" y="134365"/>
                  </a:lnTo>
                  <a:lnTo>
                    <a:pt x="10321798" y="134365"/>
                  </a:lnTo>
                  <a:lnTo>
                    <a:pt x="10323195" y="134747"/>
                  </a:lnTo>
                  <a:lnTo>
                    <a:pt x="10324465" y="135762"/>
                  </a:lnTo>
                  <a:lnTo>
                    <a:pt x="10325608" y="136651"/>
                  </a:lnTo>
                  <a:lnTo>
                    <a:pt x="10326751" y="138049"/>
                  </a:lnTo>
                  <a:lnTo>
                    <a:pt x="10327513" y="139953"/>
                  </a:lnTo>
                  <a:lnTo>
                    <a:pt x="10328275" y="141732"/>
                  </a:lnTo>
                  <a:lnTo>
                    <a:pt x="10328910" y="144399"/>
                  </a:lnTo>
                  <a:lnTo>
                    <a:pt x="10329418" y="147574"/>
                  </a:lnTo>
                  <a:lnTo>
                    <a:pt x="10329799" y="150749"/>
                  </a:lnTo>
                  <a:lnTo>
                    <a:pt x="10329926" y="154686"/>
                  </a:lnTo>
                  <a:lnTo>
                    <a:pt x="10329926" y="159258"/>
                  </a:lnTo>
                  <a:lnTo>
                    <a:pt x="10329926" y="163957"/>
                  </a:lnTo>
                  <a:lnTo>
                    <a:pt x="10324465" y="182625"/>
                  </a:lnTo>
                  <a:lnTo>
                    <a:pt x="10323195" y="183514"/>
                  </a:lnTo>
                  <a:lnTo>
                    <a:pt x="10321798" y="183896"/>
                  </a:lnTo>
                  <a:lnTo>
                    <a:pt x="10320401" y="183896"/>
                  </a:lnTo>
                  <a:lnTo>
                    <a:pt x="10224008" y="183896"/>
                  </a:lnTo>
                  <a:lnTo>
                    <a:pt x="10224008" y="273812"/>
                  </a:lnTo>
                  <a:lnTo>
                    <a:pt x="10338816" y="273812"/>
                  </a:lnTo>
                  <a:lnTo>
                    <a:pt x="10340340" y="273812"/>
                  </a:lnTo>
                  <a:lnTo>
                    <a:pt x="10341737" y="274320"/>
                  </a:lnTo>
                  <a:lnTo>
                    <a:pt x="10342880" y="275209"/>
                  </a:lnTo>
                  <a:lnTo>
                    <a:pt x="10344150" y="276098"/>
                  </a:lnTo>
                  <a:lnTo>
                    <a:pt x="10347833" y="287274"/>
                  </a:lnTo>
                  <a:lnTo>
                    <a:pt x="10348214" y="290449"/>
                  </a:lnTo>
                  <a:lnTo>
                    <a:pt x="10348468" y="294513"/>
                  </a:lnTo>
                  <a:lnTo>
                    <a:pt x="10348468" y="299212"/>
                  </a:lnTo>
                  <a:lnTo>
                    <a:pt x="10348468" y="304038"/>
                  </a:lnTo>
                  <a:lnTo>
                    <a:pt x="10342880" y="323341"/>
                  </a:lnTo>
                  <a:lnTo>
                    <a:pt x="10341737" y="324231"/>
                  </a:lnTo>
                  <a:lnTo>
                    <a:pt x="10340340" y="324612"/>
                  </a:lnTo>
                  <a:lnTo>
                    <a:pt x="10338816" y="324612"/>
                  </a:lnTo>
                  <a:lnTo>
                    <a:pt x="10178669" y="324612"/>
                  </a:lnTo>
                  <a:lnTo>
                    <a:pt x="10173208" y="324612"/>
                  </a:lnTo>
                  <a:lnTo>
                    <a:pt x="10168636" y="323088"/>
                  </a:lnTo>
                  <a:lnTo>
                    <a:pt x="10164953" y="319786"/>
                  </a:lnTo>
                  <a:lnTo>
                    <a:pt x="10161270" y="316611"/>
                  </a:lnTo>
                  <a:lnTo>
                    <a:pt x="10159365" y="311403"/>
                  </a:lnTo>
                  <a:lnTo>
                    <a:pt x="10159365" y="304164"/>
                  </a:lnTo>
                  <a:lnTo>
                    <a:pt x="10159365" y="26162"/>
                  </a:lnTo>
                  <a:lnTo>
                    <a:pt x="10159365" y="18923"/>
                  </a:lnTo>
                  <a:lnTo>
                    <a:pt x="10161270" y="13715"/>
                  </a:lnTo>
                  <a:lnTo>
                    <a:pt x="10164953" y="10540"/>
                  </a:lnTo>
                  <a:lnTo>
                    <a:pt x="10168636" y="7238"/>
                  </a:lnTo>
                  <a:lnTo>
                    <a:pt x="10173208" y="5714"/>
                  </a:lnTo>
                  <a:lnTo>
                    <a:pt x="10178669" y="5714"/>
                  </a:lnTo>
                  <a:close/>
                </a:path>
                <a:path w="10643235" h="409575">
                  <a:moveTo>
                    <a:pt x="9181211" y="5714"/>
                  </a:moveTo>
                  <a:lnTo>
                    <a:pt x="9256395" y="5714"/>
                  </a:lnTo>
                  <a:lnTo>
                    <a:pt x="9264015" y="5714"/>
                  </a:lnTo>
                  <a:lnTo>
                    <a:pt x="9271127" y="5969"/>
                  </a:lnTo>
                  <a:lnTo>
                    <a:pt x="9277985" y="6603"/>
                  </a:lnTo>
                  <a:lnTo>
                    <a:pt x="9284843" y="7112"/>
                  </a:lnTo>
                  <a:lnTo>
                    <a:pt x="9292971" y="8382"/>
                  </a:lnTo>
                  <a:lnTo>
                    <a:pt x="9331452" y="20700"/>
                  </a:lnTo>
                  <a:lnTo>
                    <a:pt x="9361324" y="46202"/>
                  </a:lnTo>
                  <a:lnTo>
                    <a:pt x="9376330" y="84026"/>
                  </a:lnTo>
                  <a:lnTo>
                    <a:pt x="9377680" y="102615"/>
                  </a:lnTo>
                  <a:lnTo>
                    <a:pt x="9377156" y="115645"/>
                  </a:lnTo>
                  <a:lnTo>
                    <a:pt x="9364630" y="160071"/>
                  </a:lnTo>
                  <a:lnTo>
                    <a:pt x="9336458" y="191680"/>
                  </a:lnTo>
                  <a:lnTo>
                    <a:pt x="9293399" y="209815"/>
                  </a:lnTo>
                  <a:lnTo>
                    <a:pt x="9250680" y="213995"/>
                  </a:lnTo>
                  <a:lnTo>
                    <a:pt x="9224137" y="213995"/>
                  </a:lnTo>
                  <a:lnTo>
                    <a:pt x="9224137" y="315722"/>
                  </a:lnTo>
                  <a:lnTo>
                    <a:pt x="9224137" y="317373"/>
                  </a:lnTo>
                  <a:lnTo>
                    <a:pt x="9223629" y="318897"/>
                  </a:lnTo>
                  <a:lnTo>
                    <a:pt x="9222486" y="320166"/>
                  </a:lnTo>
                  <a:lnTo>
                    <a:pt x="9221470" y="321563"/>
                  </a:lnTo>
                  <a:lnTo>
                    <a:pt x="9197975" y="326136"/>
                  </a:lnTo>
                  <a:lnTo>
                    <a:pt x="9191625" y="326136"/>
                  </a:lnTo>
                  <a:lnTo>
                    <a:pt x="9185275" y="326136"/>
                  </a:lnTo>
                  <a:lnTo>
                    <a:pt x="9180068" y="325882"/>
                  </a:lnTo>
                  <a:lnTo>
                    <a:pt x="9175877" y="325374"/>
                  </a:lnTo>
                  <a:lnTo>
                    <a:pt x="9171686" y="324865"/>
                  </a:lnTo>
                  <a:lnTo>
                    <a:pt x="9160764" y="320166"/>
                  </a:lnTo>
                  <a:lnTo>
                    <a:pt x="9159748" y="318897"/>
                  </a:lnTo>
                  <a:lnTo>
                    <a:pt x="9159240" y="317373"/>
                  </a:lnTo>
                  <a:lnTo>
                    <a:pt x="9159240" y="315722"/>
                  </a:lnTo>
                  <a:lnTo>
                    <a:pt x="9159240" y="28828"/>
                  </a:lnTo>
                  <a:lnTo>
                    <a:pt x="9159240" y="21082"/>
                  </a:lnTo>
                  <a:lnTo>
                    <a:pt x="9161272" y="15366"/>
                  </a:lnTo>
                  <a:lnTo>
                    <a:pt x="9165336" y="11430"/>
                  </a:lnTo>
                  <a:lnTo>
                    <a:pt x="9169400" y="7620"/>
                  </a:lnTo>
                  <a:lnTo>
                    <a:pt x="9174607" y="5714"/>
                  </a:lnTo>
                  <a:lnTo>
                    <a:pt x="9181211" y="5714"/>
                  </a:lnTo>
                  <a:close/>
                </a:path>
                <a:path w="10643235" h="409575">
                  <a:moveTo>
                    <a:pt x="8959469" y="5714"/>
                  </a:moveTo>
                  <a:lnTo>
                    <a:pt x="9110980" y="5714"/>
                  </a:lnTo>
                  <a:lnTo>
                    <a:pt x="9114282" y="5714"/>
                  </a:lnTo>
                  <a:lnTo>
                    <a:pt x="9116822" y="7747"/>
                  </a:lnTo>
                  <a:lnTo>
                    <a:pt x="9118473" y="11811"/>
                  </a:lnTo>
                  <a:lnTo>
                    <a:pt x="9120124" y="16001"/>
                  </a:lnTo>
                  <a:lnTo>
                    <a:pt x="9120886" y="22860"/>
                  </a:lnTo>
                  <a:lnTo>
                    <a:pt x="9120886" y="32512"/>
                  </a:lnTo>
                  <a:lnTo>
                    <a:pt x="9120886" y="37464"/>
                  </a:lnTo>
                  <a:lnTo>
                    <a:pt x="9120632" y="41656"/>
                  </a:lnTo>
                  <a:lnTo>
                    <a:pt x="9120251" y="44958"/>
                  </a:lnTo>
                  <a:lnTo>
                    <a:pt x="9119870" y="48387"/>
                  </a:lnTo>
                  <a:lnTo>
                    <a:pt x="9115298" y="57531"/>
                  </a:lnTo>
                  <a:lnTo>
                    <a:pt x="9114155" y="58420"/>
                  </a:lnTo>
                  <a:lnTo>
                    <a:pt x="9112631" y="58927"/>
                  </a:lnTo>
                  <a:lnTo>
                    <a:pt x="9110980" y="58927"/>
                  </a:lnTo>
                  <a:lnTo>
                    <a:pt x="9005316" y="58927"/>
                  </a:lnTo>
                  <a:lnTo>
                    <a:pt x="9005316" y="316230"/>
                  </a:lnTo>
                  <a:lnTo>
                    <a:pt x="9005316" y="317881"/>
                  </a:lnTo>
                  <a:lnTo>
                    <a:pt x="9004808" y="319405"/>
                  </a:lnTo>
                  <a:lnTo>
                    <a:pt x="9003665" y="320548"/>
                  </a:lnTo>
                  <a:lnTo>
                    <a:pt x="9002649" y="321818"/>
                  </a:lnTo>
                  <a:lnTo>
                    <a:pt x="9000871" y="322834"/>
                  </a:lnTo>
                  <a:lnTo>
                    <a:pt x="8979154" y="326136"/>
                  </a:lnTo>
                  <a:lnTo>
                    <a:pt x="8972804" y="326136"/>
                  </a:lnTo>
                  <a:lnTo>
                    <a:pt x="8966454" y="326136"/>
                  </a:lnTo>
                  <a:lnTo>
                    <a:pt x="8961247" y="325882"/>
                  </a:lnTo>
                  <a:lnTo>
                    <a:pt x="8957056" y="325500"/>
                  </a:lnTo>
                  <a:lnTo>
                    <a:pt x="8952865" y="325120"/>
                  </a:lnTo>
                  <a:lnTo>
                    <a:pt x="8941816" y="320548"/>
                  </a:lnTo>
                  <a:lnTo>
                    <a:pt x="8940800" y="319405"/>
                  </a:lnTo>
                  <a:lnTo>
                    <a:pt x="8940165" y="317881"/>
                  </a:lnTo>
                  <a:lnTo>
                    <a:pt x="8940165" y="316230"/>
                  </a:lnTo>
                  <a:lnTo>
                    <a:pt x="8940165" y="26162"/>
                  </a:lnTo>
                  <a:lnTo>
                    <a:pt x="8940165" y="19303"/>
                  </a:lnTo>
                  <a:lnTo>
                    <a:pt x="8941943" y="14097"/>
                  </a:lnTo>
                  <a:lnTo>
                    <a:pt x="8945499" y="10795"/>
                  </a:lnTo>
                  <a:lnTo>
                    <a:pt x="8949055" y="7365"/>
                  </a:lnTo>
                  <a:lnTo>
                    <a:pt x="8953627" y="5714"/>
                  </a:lnTo>
                  <a:lnTo>
                    <a:pt x="8959469" y="5714"/>
                  </a:lnTo>
                  <a:close/>
                </a:path>
                <a:path w="10643235" h="409575">
                  <a:moveTo>
                    <a:pt x="8016494" y="5714"/>
                  </a:moveTo>
                  <a:lnTo>
                    <a:pt x="8175752" y="5714"/>
                  </a:lnTo>
                  <a:lnTo>
                    <a:pt x="8177149" y="5714"/>
                  </a:lnTo>
                  <a:lnTo>
                    <a:pt x="8178546" y="6096"/>
                  </a:lnTo>
                  <a:lnTo>
                    <a:pt x="8184388" y="19176"/>
                  </a:lnTo>
                  <a:lnTo>
                    <a:pt x="8184896" y="22351"/>
                  </a:lnTo>
                  <a:lnTo>
                    <a:pt x="8185023" y="26415"/>
                  </a:lnTo>
                  <a:lnTo>
                    <a:pt x="8185023" y="31369"/>
                  </a:lnTo>
                  <a:lnTo>
                    <a:pt x="8185023" y="35940"/>
                  </a:lnTo>
                  <a:lnTo>
                    <a:pt x="8184896" y="39877"/>
                  </a:lnTo>
                  <a:lnTo>
                    <a:pt x="8184388" y="43052"/>
                  </a:lnTo>
                  <a:lnTo>
                    <a:pt x="8184007" y="46227"/>
                  </a:lnTo>
                  <a:lnTo>
                    <a:pt x="8177149" y="56514"/>
                  </a:lnTo>
                  <a:lnTo>
                    <a:pt x="8175752" y="56514"/>
                  </a:lnTo>
                  <a:lnTo>
                    <a:pt x="8061833" y="56514"/>
                  </a:lnTo>
                  <a:lnTo>
                    <a:pt x="8061833" y="134365"/>
                  </a:lnTo>
                  <a:lnTo>
                    <a:pt x="8158226" y="134365"/>
                  </a:lnTo>
                  <a:lnTo>
                    <a:pt x="8159623" y="134365"/>
                  </a:lnTo>
                  <a:lnTo>
                    <a:pt x="8161020" y="134747"/>
                  </a:lnTo>
                  <a:lnTo>
                    <a:pt x="8162290" y="135762"/>
                  </a:lnTo>
                  <a:lnTo>
                    <a:pt x="8163433" y="136651"/>
                  </a:lnTo>
                  <a:lnTo>
                    <a:pt x="8164576" y="138049"/>
                  </a:lnTo>
                  <a:lnTo>
                    <a:pt x="8165338" y="139953"/>
                  </a:lnTo>
                  <a:lnTo>
                    <a:pt x="8166100" y="141732"/>
                  </a:lnTo>
                  <a:lnTo>
                    <a:pt x="8166734" y="144399"/>
                  </a:lnTo>
                  <a:lnTo>
                    <a:pt x="8167243" y="147574"/>
                  </a:lnTo>
                  <a:lnTo>
                    <a:pt x="8167624" y="150749"/>
                  </a:lnTo>
                  <a:lnTo>
                    <a:pt x="8167751" y="154686"/>
                  </a:lnTo>
                  <a:lnTo>
                    <a:pt x="8167751" y="159258"/>
                  </a:lnTo>
                  <a:lnTo>
                    <a:pt x="8167751" y="163957"/>
                  </a:lnTo>
                  <a:lnTo>
                    <a:pt x="8162290" y="182625"/>
                  </a:lnTo>
                  <a:lnTo>
                    <a:pt x="8161020" y="183514"/>
                  </a:lnTo>
                  <a:lnTo>
                    <a:pt x="8159623" y="183896"/>
                  </a:lnTo>
                  <a:lnTo>
                    <a:pt x="8158226" y="183896"/>
                  </a:lnTo>
                  <a:lnTo>
                    <a:pt x="8061833" y="183896"/>
                  </a:lnTo>
                  <a:lnTo>
                    <a:pt x="8061833" y="273812"/>
                  </a:lnTo>
                  <a:lnTo>
                    <a:pt x="8176641" y="273812"/>
                  </a:lnTo>
                  <a:lnTo>
                    <a:pt x="8178165" y="273812"/>
                  </a:lnTo>
                  <a:lnTo>
                    <a:pt x="8179562" y="274320"/>
                  </a:lnTo>
                  <a:lnTo>
                    <a:pt x="8180705" y="275209"/>
                  </a:lnTo>
                  <a:lnTo>
                    <a:pt x="8181975" y="276098"/>
                  </a:lnTo>
                  <a:lnTo>
                    <a:pt x="8185658" y="287274"/>
                  </a:lnTo>
                  <a:lnTo>
                    <a:pt x="8186039" y="290449"/>
                  </a:lnTo>
                  <a:lnTo>
                    <a:pt x="8186293" y="294513"/>
                  </a:lnTo>
                  <a:lnTo>
                    <a:pt x="8186293" y="299212"/>
                  </a:lnTo>
                  <a:lnTo>
                    <a:pt x="8186293" y="304038"/>
                  </a:lnTo>
                  <a:lnTo>
                    <a:pt x="8180705" y="323341"/>
                  </a:lnTo>
                  <a:lnTo>
                    <a:pt x="8179562" y="324231"/>
                  </a:lnTo>
                  <a:lnTo>
                    <a:pt x="8178165" y="324612"/>
                  </a:lnTo>
                  <a:lnTo>
                    <a:pt x="8176641" y="324612"/>
                  </a:lnTo>
                  <a:lnTo>
                    <a:pt x="8016494" y="324612"/>
                  </a:lnTo>
                  <a:lnTo>
                    <a:pt x="8011033" y="324612"/>
                  </a:lnTo>
                  <a:lnTo>
                    <a:pt x="8006460" y="323088"/>
                  </a:lnTo>
                  <a:lnTo>
                    <a:pt x="8002778" y="319786"/>
                  </a:lnTo>
                  <a:lnTo>
                    <a:pt x="7999095" y="316611"/>
                  </a:lnTo>
                  <a:lnTo>
                    <a:pt x="7997190" y="311403"/>
                  </a:lnTo>
                  <a:lnTo>
                    <a:pt x="7997190" y="304164"/>
                  </a:lnTo>
                  <a:lnTo>
                    <a:pt x="7997190" y="26162"/>
                  </a:lnTo>
                  <a:lnTo>
                    <a:pt x="7997190" y="18923"/>
                  </a:lnTo>
                  <a:lnTo>
                    <a:pt x="7999095" y="13715"/>
                  </a:lnTo>
                  <a:lnTo>
                    <a:pt x="8002778" y="10540"/>
                  </a:lnTo>
                  <a:lnTo>
                    <a:pt x="8006460" y="7238"/>
                  </a:lnTo>
                  <a:lnTo>
                    <a:pt x="8011033" y="5714"/>
                  </a:lnTo>
                  <a:lnTo>
                    <a:pt x="8016494" y="5714"/>
                  </a:lnTo>
                  <a:close/>
                </a:path>
                <a:path w="10643235" h="409575">
                  <a:moveTo>
                    <a:pt x="7740523" y="5714"/>
                  </a:moveTo>
                  <a:lnTo>
                    <a:pt x="7920863" y="5714"/>
                  </a:lnTo>
                  <a:lnTo>
                    <a:pt x="7922514" y="5714"/>
                  </a:lnTo>
                  <a:lnTo>
                    <a:pt x="7924038" y="6096"/>
                  </a:lnTo>
                  <a:lnTo>
                    <a:pt x="7930388" y="19176"/>
                  </a:lnTo>
                  <a:lnTo>
                    <a:pt x="7930769" y="22351"/>
                  </a:lnTo>
                  <a:lnTo>
                    <a:pt x="7931023" y="26415"/>
                  </a:lnTo>
                  <a:lnTo>
                    <a:pt x="7931023" y="31369"/>
                  </a:lnTo>
                  <a:lnTo>
                    <a:pt x="7931023" y="35940"/>
                  </a:lnTo>
                  <a:lnTo>
                    <a:pt x="7925181" y="55372"/>
                  </a:lnTo>
                  <a:lnTo>
                    <a:pt x="7924038" y="56261"/>
                  </a:lnTo>
                  <a:lnTo>
                    <a:pt x="7922641" y="56769"/>
                  </a:lnTo>
                  <a:lnTo>
                    <a:pt x="7921117" y="56769"/>
                  </a:lnTo>
                  <a:lnTo>
                    <a:pt x="7786116" y="56769"/>
                  </a:lnTo>
                  <a:lnTo>
                    <a:pt x="7786116" y="136016"/>
                  </a:lnTo>
                  <a:lnTo>
                    <a:pt x="7839075" y="136016"/>
                  </a:lnTo>
                  <a:lnTo>
                    <a:pt x="7853816" y="136396"/>
                  </a:lnTo>
                  <a:lnTo>
                    <a:pt x="7899475" y="145295"/>
                  </a:lnTo>
                  <a:lnTo>
                    <a:pt x="7935833" y="172386"/>
                  </a:lnTo>
                  <a:lnTo>
                    <a:pt x="7951759" y="215497"/>
                  </a:lnTo>
                  <a:lnTo>
                    <a:pt x="7952232" y="225806"/>
                  </a:lnTo>
                  <a:lnTo>
                    <a:pt x="7951759" y="236426"/>
                  </a:lnTo>
                  <a:lnTo>
                    <a:pt x="7940676" y="274169"/>
                  </a:lnTo>
                  <a:lnTo>
                    <a:pt x="7914564" y="302887"/>
                  </a:lnTo>
                  <a:lnTo>
                    <a:pt x="7872380" y="320486"/>
                  </a:lnTo>
                  <a:lnTo>
                    <a:pt x="7825232" y="324612"/>
                  </a:lnTo>
                  <a:lnTo>
                    <a:pt x="7741158" y="324612"/>
                  </a:lnTo>
                  <a:lnTo>
                    <a:pt x="7735316" y="324612"/>
                  </a:lnTo>
                  <a:lnTo>
                    <a:pt x="7730490" y="323088"/>
                  </a:lnTo>
                  <a:lnTo>
                    <a:pt x="7726807" y="319786"/>
                  </a:lnTo>
                  <a:lnTo>
                    <a:pt x="7723124" y="316611"/>
                  </a:lnTo>
                  <a:lnTo>
                    <a:pt x="7721219" y="311150"/>
                  </a:lnTo>
                  <a:lnTo>
                    <a:pt x="7721219" y="303402"/>
                  </a:lnTo>
                  <a:lnTo>
                    <a:pt x="7721219" y="26162"/>
                  </a:lnTo>
                  <a:lnTo>
                    <a:pt x="7721219" y="18923"/>
                  </a:lnTo>
                  <a:lnTo>
                    <a:pt x="7723124" y="13715"/>
                  </a:lnTo>
                  <a:lnTo>
                    <a:pt x="7726807" y="10540"/>
                  </a:lnTo>
                  <a:lnTo>
                    <a:pt x="7730490" y="7238"/>
                  </a:lnTo>
                  <a:lnTo>
                    <a:pt x="7735062" y="5714"/>
                  </a:lnTo>
                  <a:lnTo>
                    <a:pt x="7740523" y="5714"/>
                  </a:lnTo>
                  <a:close/>
                </a:path>
                <a:path w="10643235" h="409575">
                  <a:moveTo>
                    <a:pt x="7434453" y="5714"/>
                  </a:moveTo>
                  <a:lnTo>
                    <a:pt x="7512558" y="5714"/>
                  </a:lnTo>
                  <a:lnTo>
                    <a:pt x="7517892" y="5714"/>
                  </a:lnTo>
                  <a:lnTo>
                    <a:pt x="7522337" y="7238"/>
                  </a:lnTo>
                  <a:lnTo>
                    <a:pt x="7526020" y="10540"/>
                  </a:lnTo>
                  <a:lnTo>
                    <a:pt x="7529703" y="13715"/>
                  </a:lnTo>
                  <a:lnTo>
                    <a:pt x="7531608" y="18923"/>
                  </a:lnTo>
                  <a:lnTo>
                    <a:pt x="7531608" y="26162"/>
                  </a:lnTo>
                  <a:lnTo>
                    <a:pt x="7531608" y="316230"/>
                  </a:lnTo>
                  <a:lnTo>
                    <a:pt x="7531608" y="317881"/>
                  </a:lnTo>
                  <a:lnTo>
                    <a:pt x="7531100" y="319405"/>
                  </a:lnTo>
                  <a:lnTo>
                    <a:pt x="7530083" y="320548"/>
                  </a:lnTo>
                  <a:lnTo>
                    <a:pt x="7529068" y="321818"/>
                  </a:lnTo>
                  <a:lnTo>
                    <a:pt x="7527417" y="322834"/>
                  </a:lnTo>
                  <a:lnTo>
                    <a:pt x="7525004" y="323723"/>
                  </a:lnTo>
                  <a:lnTo>
                    <a:pt x="7522591" y="324485"/>
                  </a:lnTo>
                  <a:lnTo>
                    <a:pt x="7519289" y="325120"/>
                  </a:lnTo>
                  <a:lnTo>
                    <a:pt x="7515098" y="325500"/>
                  </a:lnTo>
                  <a:lnTo>
                    <a:pt x="7510907" y="325882"/>
                  </a:lnTo>
                  <a:lnTo>
                    <a:pt x="7505700" y="326136"/>
                  </a:lnTo>
                  <a:lnTo>
                    <a:pt x="7499477" y="326136"/>
                  </a:lnTo>
                  <a:lnTo>
                    <a:pt x="7493127" y="326136"/>
                  </a:lnTo>
                  <a:lnTo>
                    <a:pt x="7487793" y="325882"/>
                  </a:lnTo>
                  <a:lnTo>
                    <a:pt x="7483729" y="325500"/>
                  </a:lnTo>
                  <a:lnTo>
                    <a:pt x="7479665" y="325120"/>
                  </a:lnTo>
                  <a:lnTo>
                    <a:pt x="7468489" y="320548"/>
                  </a:lnTo>
                  <a:lnTo>
                    <a:pt x="7467473" y="319405"/>
                  </a:lnTo>
                  <a:lnTo>
                    <a:pt x="7466965" y="317881"/>
                  </a:lnTo>
                  <a:lnTo>
                    <a:pt x="7466965" y="316230"/>
                  </a:lnTo>
                  <a:lnTo>
                    <a:pt x="7466965" y="196976"/>
                  </a:lnTo>
                  <a:lnTo>
                    <a:pt x="7443089" y="196976"/>
                  </a:lnTo>
                  <a:lnTo>
                    <a:pt x="7433183" y="196976"/>
                  </a:lnTo>
                  <a:lnTo>
                    <a:pt x="7425690" y="197993"/>
                  </a:lnTo>
                  <a:lnTo>
                    <a:pt x="7395972" y="224409"/>
                  </a:lnTo>
                  <a:lnTo>
                    <a:pt x="7362698" y="315340"/>
                  </a:lnTo>
                  <a:lnTo>
                    <a:pt x="7361935" y="317246"/>
                  </a:lnTo>
                  <a:lnTo>
                    <a:pt x="7342758" y="325627"/>
                  </a:lnTo>
                  <a:lnTo>
                    <a:pt x="7338314" y="326009"/>
                  </a:lnTo>
                  <a:lnTo>
                    <a:pt x="7332599" y="326136"/>
                  </a:lnTo>
                  <a:lnTo>
                    <a:pt x="7325741" y="326136"/>
                  </a:lnTo>
                  <a:lnTo>
                    <a:pt x="7318121" y="326136"/>
                  </a:lnTo>
                  <a:lnTo>
                    <a:pt x="7297928" y="323341"/>
                  </a:lnTo>
                  <a:lnTo>
                    <a:pt x="7295515" y="322452"/>
                  </a:lnTo>
                  <a:lnTo>
                    <a:pt x="7294118" y="321310"/>
                  </a:lnTo>
                  <a:lnTo>
                    <a:pt x="7293483" y="320166"/>
                  </a:lnTo>
                  <a:lnTo>
                    <a:pt x="7292721" y="319024"/>
                  </a:lnTo>
                  <a:lnTo>
                    <a:pt x="7292467" y="317881"/>
                  </a:lnTo>
                  <a:lnTo>
                    <a:pt x="7292467" y="316484"/>
                  </a:lnTo>
                  <a:lnTo>
                    <a:pt x="7292467" y="314833"/>
                  </a:lnTo>
                  <a:lnTo>
                    <a:pt x="7292721" y="312800"/>
                  </a:lnTo>
                  <a:lnTo>
                    <a:pt x="7293356" y="310514"/>
                  </a:lnTo>
                  <a:lnTo>
                    <a:pt x="7293864" y="308101"/>
                  </a:lnTo>
                  <a:lnTo>
                    <a:pt x="7320788" y="237109"/>
                  </a:lnTo>
                  <a:lnTo>
                    <a:pt x="7341362" y="199262"/>
                  </a:lnTo>
                  <a:lnTo>
                    <a:pt x="7354189" y="187071"/>
                  </a:lnTo>
                  <a:lnTo>
                    <a:pt x="7358760" y="183769"/>
                  </a:lnTo>
                  <a:lnTo>
                    <a:pt x="7363714" y="181228"/>
                  </a:lnTo>
                  <a:lnTo>
                    <a:pt x="7369048" y="179197"/>
                  </a:lnTo>
                  <a:lnTo>
                    <a:pt x="7361644" y="176936"/>
                  </a:lnTo>
                  <a:lnTo>
                    <a:pt x="7326675" y="156434"/>
                  </a:lnTo>
                  <a:lnTo>
                    <a:pt x="7308560" y="122733"/>
                  </a:lnTo>
                  <a:lnTo>
                    <a:pt x="7306309" y="100837"/>
                  </a:lnTo>
                  <a:lnTo>
                    <a:pt x="7306766" y="90239"/>
                  </a:lnTo>
                  <a:lnTo>
                    <a:pt x="7317990" y="53018"/>
                  </a:lnTo>
                  <a:lnTo>
                    <a:pt x="7352696" y="20653"/>
                  </a:lnTo>
                  <a:lnTo>
                    <a:pt x="7399337" y="7413"/>
                  </a:lnTo>
                  <a:lnTo>
                    <a:pt x="7415811" y="6141"/>
                  </a:lnTo>
                  <a:lnTo>
                    <a:pt x="7434453" y="5714"/>
                  </a:lnTo>
                  <a:close/>
                </a:path>
                <a:path w="10643235" h="409575">
                  <a:moveTo>
                    <a:pt x="6727698" y="5714"/>
                  </a:moveTo>
                  <a:lnTo>
                    <a:pt x="6890639" y="5714"/>
                  </a:lnTo>
                  <a:lnTo>
                    <a:pt x="6896354" y="5714"/>
                  </a:lnTo>
                  <a:lnTo>
                    <a:pt x="6900926" y="7365"/>
                  </a:lnTo>
                  <a:lnTo>
                    <a:pt x="6904101" y="10795"/>
                  </a:lnTo>
                  <a:lnTo>
                    <a:pt x="6907403" y="14097"/>
                  </a:lnTo>
                  <a:lnTo>
                    <a:pt x="6909054" y="19303"/>
                  </a:lnTo>
                  <a:lnTo>
                    <a:pt x="6909054" y="26162"/>
                  </a:lnTo>
                  <a:lnTo>
                    <a:pt x="6909054" y="271907"/>
                  </a:lnTo>
                  <a:lnTo>
                    <a:pt x="6936232" y="271907"/>
                  </a:lnTo>
                  <a:lnTo>
                    <a:pt x="6940677" y="271907"/>
                  </a:lnTo>
                  <a:lnTo>
                    <a:pt x="6943725" y="273050"/>
                  </a:lnTo>
                  <a:lnTo>
                    <a:pt x="6945503" y="275463"/>
                  </a:lnTo>
                  <a:lnTo>
                    <a:pt x="6947408" y="277875"/>
                  </a:lnTo>
                  <a:lnTo>
                    <a:pt x="6948297" y="281177"/>
                  </a:lnTo>
                  <a:lnTo>
                    <a:pt x="6948297" y="285496"/>
                  </a:lnTo>
                  <a:lnTo>
                    <a:pt x="6948297" y="399796"/>
                  </a:lnTo>
                  <a:lnTo>
                    <a:pt x="6948297" y="401447"/>
                  </a:lnTo>
                  <a:lnTo>
                    <a:pt x="6947916" y="402844"/>
                  </a:lnTo>
                  <a:lnTo>
                    <a:pt x="6947027" y="403987"/>
                  </a:lnTo>
                  <a:lnTo>
                    <a:pt x="6946265" y="405130"/>
                  </a:lnTo>
                  <a:lnTo>
                    <a:pt x="6933946" y="408559"/>
                  </a:lnTo>
                  <a:lnTo>
                    <a:pt x="6930390" y="408939"/>
                  </a:lnTo>
                  <a:lnTo>
                    <a:pt x="6925691" y="409194"/>
                  </a:lnTo>
                  <a:lnTo>
                    <a:pt x="6919976" y="409194"/>
                  </a:lnTo>
                  <a:lnTo>
                    <a:pt x="6914388" y="409194"/>
                  </a:lnTo>
                  <a:lnTo>
                    <a:pt x="6892925" y="403987"/>
                  </a:lnTo>
                  <a:lnTo>
                    <a:pt x="6892035" y="402844"/>
                  </a:lnTo>
                  <a:lnTo>
                    <a:pt x="6891528" y="401447"/>
                  </a:lnTo>
                  <a:lnTo>
                    <a:pt x="6891528" y="399796"/>
                  </a:lnTo>
                  <a:lnTo>
                    <a:pt x="6891528" y="324612"/>
                  </a:lnTo>
                  <a:lnTo>
                    <a:pt x="6679310" y="324612"/>
                  </a:lnTo>
                  <a:lnTo>
                    <a:pt x="6679310" y="399796"/>
                  </a:lnTo>
                  <a:lnTo>
                    <a:pt x="6679310" y="401447"/>
                  </a:lnTo>
                  <a:lnTo>
                    <a:pt x="6656324" y="409194"/>
                  </a:lnTo>
                  <a:lnTo>
                    <a:pt x="6650735" y="409194"/>
                  </a:lnTo>
                  <a:lnTo>
                    <a:pt x="6645148" y="409194"/>
                  </a:lnTo>
                  <a:lnTo>
                    <a:pt x="6623684" y="403987"/>
                  </a:lnTo>
                  <a:lnTo>
                    <a:pt x="6622796" y="402844"/>
                  </a:lnTo>
                  <a:lnTo>
                    <a:pt x="6622415" y="401447"/>
                  </a:lnTo>
                  <a:lnTo>
                    <a:pt x="6622415" y="399796"/>
                  </a:lnTo>
                  <a:lnTo>
                    <a:pt x="6622415" y="285241"/>
                  </a:lnTo>
                  <a:lnTo>
                    <a:pt x="6630162" y="271907"/>
                  </a:lnTo>
                  <a:lnTo>
                    <a:pt x="6634226" y="271907"/>
                  </a:lnTo>
                  <a:lnTo>
                    <a:pt x="6649084" y="271907"/>
                  </a:lnTo>
                  <a:lnTo>
                    <a:pt x="6653022" y="266319"/>
                  </a:lnTo>
                  <a:lnTo>
                    <a:pt x="6656705" y="260603"/>
                  </a:lnTo>
                  <a:lnTo>
                    <a:pt x="6660260" y="254635"/>
                  </a:lnTo>
                  <a:lnTo>
                    <a:pt x="6663817" y="248665"/>
                  </a:lnTo>
                  <a:lnTo>
                    <a:pt x="6677796" y="212639"/>
                  </a:lnTo>
                  <a:lnTo>
                    <a:pt x="6687343" y="174912"/>
                  </a:lnTo>
                  <a:lnTo>
                    <a:pt x="6694392" y="136540"/>
                  </a:lnTo>
                  <a:lnTo>
                    <a:pt x="6701655" y="87985"/>
                  </a:lnTo>
                  <a:lnTo>
                    <a:pt x="6706608" y="48706"/>
                  </a:lnTo>
                  <a:lnTo>
                    <a:pt x="6709156" y="26924"/>
                  </a:lnTo>
                  <a:lnTo>
                    <a:pt x="6710172" y="19431"/>
                  </a:lnTo>
                  <a:lnTo>
                    <a:pt x="6712077" y="14097"/>
                  </a:lnTo>
                  <a:lnTo>
                    <a:pt x="6714871" y="10795"/>
                  </a:lnTo>
                  <a:lnTo>
                    <a:pt x="6717665" y="7365"/>
                  </a:lnTo>
                  <a:lnTo>
                    <a:pt x="6721856" y="5714"/>
                  </a:lnTo>
                  <a:lnTo>
                    <a:pt x="6727698" y="5714"/>
                  </a:lnTo>
                  <a:close/>
                </a:path>
                <a:path w="10643235" h="409575">
                  <a:moveTo>
                    <a:pt x="5961760" y="5714"/>
                  </a:moveTo>
                  <a:lnTo>
                    <a:pt x="6036945" y="5714"/>
                  </a:lnTo>
                  <a:lnTo>
                    <a:pt x="6044565" y="5714"/>
                  </a:lnTo>
                  <a:lnTo>
                    <a:pt x="6051677" y="5969"/>
                  </a:lnTo>
                  <a:lnTo>
                    <a:pt x="6058534" y="6603"/>
                  </a:lnTo>
                  <a:lnTo>
                    <a:pt x="6065393" y="7112"/>
                  </a:lnTo>
                  <a:lnTo>
                    <a:pt x="6073521" y="8382"/>
                  </a:lnTo>
                  <a:lnTo>
                    <a:pt x="6112002" y="20700"/>
                  </a:lnTo>
                  <a:lnTo>
                    <a:pt x="6141874" y="46202"/>
                  </a:lnTo>
                  <a:lnTo>
                    <a:pt x="6156880" y="84026"/>
                  </a:lnTo>
                  <a:lnTo>
                    <a:pt x="6158230" y="102615"/>
                  </a:lnTo>
                  <a:lnTo>
                    <a:pt x="6157706" y="115645"/>
                  </a:lnTo>
                  <a:lnTo>
                    <a:pt x="6145180" y="160071"/>
                  </a:lnTo>
                  <a:lnTo>
                    <a:pt x="6117008" y="191680"/>
                  </a:lnTo>
                  <a:lnTo>
                    <a:pt x="6073949" y="209815"/>
                  </a:lnTo>
                  <a:lnTo>
                    <a:pt x="6031230" y="213995"/>
                  </a:lnTo>
                  <a:lnTo>
                    <a:pt x="6004687" y="213995"/>
                  </a:lnTo>
                  <a:lnTo>
                    <a:pt x="6004687" y="315722"/>
                  </a:lnTo>
                  <a:lnTo>
                    <a:pt x="6004687" y="317373"/>
                  </a:lnTo>
                  <a:lnTo>
                    <a:pt x="6004179" y="318897"/>
                  </a:lnTo>
                  <a:lnTo>
                    <a:pt x="6003035" y="320166"/>
                  </a:lnTo>
                  <a:lnTo>
                    <a:pt x="6002020" y="321563"/>
                  </a:lnTo>
                  <a:lnTo>
                    <a:pt x="5978525" y="326136"/>
                  </a:lnTo>
                  <a:lnTo>
                    <a:pt x="5972175" y="326136"/>
                  </a:lnTo>
                  <a:lnTo>
                    <a:pt x="5965825" y="326136"/>
                  </a:lnTo>
                  <a:lnTo>
                    <a:pt x="5960618" y="325882"/>
                  </a:lnTo>
                  <a:lnTo>
                    <a:pt x="5956427" y="325374"/>
                  </a:lnTo>
                  <a:lnTo>
                    <a:pt x="5952235" y="324865"/>
                  </a:lnTo>
                  <a:lnTo>
                    <a:pt x="5941314" y="320166"/>
                  </a:lnTo>
                  <a:lnTo>
                    <a:pt x="5940298" y="318897"/>
                  </a:lnTo>
                  <a:lnTo>
                    <a:pt x="5939790" y="317373"/>
                  </a:lnTo>
                  <a:lnTo>
                    <a:pt x="5939790" y="315722"/>
                  </a:lnTo>
                  <a:lnTo>
                    <a:pt x="5939790" y="28828"/>
                  </a:lnTo>
                  <a:lnTo>
                    <a:pt x="5939790" y="21082"/>
                  </a:lnTo>
                  <a:lnTo>
                    <a:pt x="5941822" y="15366"/>
                  </a:lnTo>
                  <a:lnTo>
                    <a:pt x="5945885" y="11430"/>
                  </a:lnTo>
                  <a:lnTo>
                    <a:pt x="5949950" y="7620"/>
                  </a:lnTo>
                  <a:lnTo>
                    <a:pt x="5955157" y="5714"/>
                  </a:lnTo>
                  <a:lnTo>
                    <a:pt x="5961760" y="5714"/>
                  </a:lnTo>
                  <a:close/>
                </a:path>
                <a:path w="10643235" h="409575">
                  <a:moveTo>
                    <a:pt x="5670042" y="5714"/>
                  </a:moveTo>
                  <a:lnTo>
                    <a:pt x="5894832" y="5714"/>
                  </a:lnTo>
                  <a:lnTo>
                    <a:pt x="5896229" y="5714"/>
                  </a:lnTo>
                  <a:lnTo>
                    <a:pt x="5897626" y="6096"/>
                  </a:lnTo>
                  <a:lnTo>
                    <a:pt x="5898896" y="6985"/>
                  </a:lnTo>
                  <a:lnTo>
                    <a:pt x="5900039" y="8000"/>
                  </a:lnTo>
                  <a:lnTo>
                    <a:pt x="5901182" y="9398"/>
                  </a:lnTo>
                  <a:lnTo>
                    <a:pt x="5901944" y="11430"/>
                  </a:lnTo>
                  <a:lnTo>
                    <a:pt x="5902833" y="13588"/>
                  </a:lnTo>
                  <a:lnTo>
                    <a:pt x="5903341" y="16256"/>
                  </a:lnTo>
                  <a:lnTo>
                    <a:pt x="5903849" y="19685"/>
                  </a:lnTo>
                  <a:lnTo>
                    <a:pt x="5904230" y="23240"/>
                  </a:lnTo>
                  <a:lnTo>
                    <a:pt x="5904357" y="27432"/>
                  </a:lnTo>
                  <a:lnTo>
                    <a:pt x="5904357" y="32258"/>
                  </a:lnTo>
                  <a:lnTo>
                    <a:pt x="5904357" y="37084"/>
                  </a:lnTo>
                  <a:lnTo>
                    <a:pt x="5901944" y="52577"/>
                  </a:lnTo>
                  <a:lnTo>
                    <a:pt x="5901182" y="54737"/>
                  </a:lnTo>
                  <a:lnTo>
                    <a:pt x="5900039" y="56261"/>
                  </a:lnTo>
                  <a:lnTo>
                    <a:pt x="5898896" y="57150"/>
                  </a:lnTo>
                  <a:lnTo>
                    <a:pt x="5897626" y="58165"/>
                  </a:lnTo>
                  <a:lnTo>
                    <a:pt x="5896229" y="58674"/>
                  </a:lnTo>
                  <a:lnTo>
                    <a:pt x="5894832" y="58674"/>
                  </a:lnTo>
                  <a:lnTo>
                    <a:pt x="5814949" y="58674"/>
                  </a:lnTo>
                  <a:lnTo>
                    <a:pt x="5814949" y="315722"/>
                  </a:lnTo>
                  <a:lnTo>
                    <a:pt x="5814949" y="317373"/>
                  </a:lnTo>
                  <a:lnTo>
                    <a:pt x="5814441" y="318897"/>
                  </a:lnTo>
                  <a:lnTo>
                    <a:pt x="5813298" y="320166"/>
                  </a:lnTo>
                  <a:lnTo>
                    <a:pt x="5812282" y="321563"/>
                  </a:lnTo>
                  <a:lnTo>
                    <a:pt x="5810504" y="322580"/>
                  </a:lnTo>
                  <a:lnTo>
                    <a:pt x="5808091" y="323469"/>
                  </a:lnTo>
                  <a:lnTo>
                    <a:pt x="5805551" y="324231"/>
                  </a:lnTo>
                  <a:lnTo>
                    <a:pt x="5802249" y="324865"/>
                  </a:lnTo>
                  <a:lnTo>
                    <a:pt x="5798058" y="325374"/>
                  </a:lnTo>
                  <a:lnTo>
                    <a:pt x="5793867" y="325882"/>
                  </a:lnTo>
                  <a:lnTo>
                    <a:pt x="5788659" y="326136"/>
                  </a:lnTo>
                  <a:lnTo>
                    <a:pt x="5782437" y="326136"/>
                  </a:lnTo>
                  <a:lnTo>
                    <a:pt x="5776214" y="326136"/>
                  </a:lnTo>
                  <a:lnTo>
                    <a:pt x="5770880" y="325882"/>
                  </a:lnTo>
                  <a:lnTo>
                    <a:pt x="5766689" y="325374"/>
                  </a:lnTo>
                  <a:lnTo>
                    <a:pt x="5762498" y="324865"/>
                  </a:lnTo>
                  <a:lnTo>
                    <a:pt x="5749798" y="317373"/>
                  </a:lnTo>
                  <a:lnTo>
                    <a:pt x="5749798" y="315722"/>
                  </a:lnTo>
                  <a:lnTo>
                    <a:pt x="5749798" y="58674"/>
                  </a:lnTo>
                  <a:lnTo>
                    <a:pt x="5670042" y="58674"/>
                  </a:lnTo>
                  <a:lnTo>
                    <a:pt x="5668391" y="58674"/>
                  </a:lnTo>
                  <a:lnTo>
                    <a:pt x="5666994" y="58165"/>
                  </a:lnTo>
                  <a:lnTo>
                    <a:pt x="5665851" y="57150"/>
                  </a:lnTo>
                  <a:lnTo>
                    <a:pt x="5664708" y="56261"/>
                  </a:lnTo>
                  <a:lnTo>
                    <a:pt x="5663692" y="54737"/>
                  </a:lnTo>
                  <a:lnTo>
                    <a:pt x="5662803" y="52577"/>
                  </a:lnTo>
                  <a:lnTo>
                    <a:pt x="5662041" y="50546"/>
                  </a:lnTo>
                  <a:lnTo>
                    <a:pt x="5661406" y="47878"/>
                  </a:lnTo>
                  <a:lnTo>
                    <a:pt x="5661025" y="44450"/>
                  </a:lnTo>
                  <a:lnTo>
                    <a:pt x="5660644" y="41148"/>
                  </a:lnTo>
                  <a:lnTo>
                    <a:pt x="5660390" y="37084"/>
                  </a:lnTo>
                  <a:lnTo>
                    <a:pt x="5660390" y="32258"/>
                  </a:lnTo>
                  <a:lnTo>
                    <a:pt x="5660390" y="27432"/>
                  </a:lnTo>
                  <a:lnTo>
                    <a:pt x="5668391" y="5714"/>
                  </a:lnTo>
                  <a:lnTo>
                    <a:pt x="5670042" y="5714"/>
                  </a:lnTo>
                  <a:close/>
                </a:path>
                <a:path w="10643235" h="409575">
                  <a:moveTo>
                    <a:pt x="4088891" y="5714"/>
                  </a:moveTo>
                  <a:lnTo>
                    <a:pt x="4313682" y="5714"/>
                  </a:lnTo>
                  <a:lnTo>
                    <a:pt x="4315079" y="5714"/>
                  </a:lnTo>
                  <a:lnTo>
                    <a:pt x="4316476" y="6096"/>
                  </a:lnTo>
                  <a:lnTo>
                    <a:pt x="4317746" y="6985"/>
                  </a:lnTo>
                  <a:lnTo>
                    <a:pt x="4318889" y="8000"/>
                  </a:lnTo>
                  <a:lnTo>
                    <a:pt x="4320032" y="9398"/>
                  </a:lnTo>
                  <a:lnTo>
                    <a:pt x="4320794" y="11430"/>
                  </a:lnTo>
                  <a:lnTo>
                    <a:pt x="4321683" y="13588"/>
                  </a:lnTo>
                  <a:lnTo>
                    <a:pt x="4322191" y="16256"/>
                  </a:lnTo>
                  <a:lnTo>
                    <a:pt x="4322699" y="19685"/>
                  </a:lnTo>
                  <a:lnTo>
                    <a:pt x="4323080" y="23240"/>
                  </a:lnTo>
                  <a:lnTo>
                    <a:pt x="4323207" y="27432"/>
                  </a:lnTo>
                  <a:lnTo>
                    <a:pt x="4323207" y="32258"/>
                  </a:lnTo>
                  <a:lnTo>
                    <a:pt x="4323207" y="37084"/>
                  </a:lnTo>
                  <a:lnTo>
                    <a:pt x="4320794" y="52577"/>
                  </a:lnTo>
                  <a:lnTo>
                    <a:pt x="4320032" y="54737"/>
                  </a:lnTo>
                  <a:lnTo>
                    <a:pt x="4318889" y="56261"/>
                  </a:lnTo>
                  <a:lnTo>
                    <a:pt x="4317746" y="57150"/>
                  </a:lnTo>
                  <a:lnTo>
                    <a:pt x="4316476" y="58165"/>
                  </a:lnTo>
                  <a:lnTo>
                    <a:pt x="4315079" y="58674"/>
                  </a:lnTo>
                  <a:lnTo>
                    <a:pt x="4313682" y="58674"/>
                  </a:lnTo>
                  <a:lnTo>
                    <a:pt x="4233799" y="58674"/>
                  </a:lnTo>
                  <a:lnTo>
                    <a:pt x="4233799" y="315722"/>
                  </a:lnTo>
                  <a:lnTo>
                    <a:pt x="4233799" y="317373"/>
                  </a:lnTo>
                  <a:lnTo>
                    <a:pt x="4233291" y="318897"/>
                  </a:lnTo>
                  <a:lnTo>
                    <a:pt x="4232148" y="320166"/>
                  </a:lnTo>
                  <a:lnTo>
                    <a:pt x="4231132" y="321563"/>
                  </a:lnTo>
                  <a:lnTo>
                    <a:pt x="4229354" y="322580"/>
                  </a:lnTo>
                  <a:lnTo>
                    <a:pt x="4207510" y="326136"/>
                  </a:lnTo>
                  <a:lnTo>
                    <a:pt x="4201287" y="326136"/>
                  </a:lnTo>
                  <a:lnTo>
                    <a:pt x="4195064" y="326136"/>
                  </a:lnTo>
                  <a:lnTo>
                    <a:pt x="4189729" y="325882"/>
                  </a:lnTo>
                  <a:lnTo>
                    <a:pt x="4185539" y="325374"/>
                  </a:lnTo>
                  <a:lnTo>
                    <a:pt x="4181348" y="324865"/>
                  </a:lnTo>
                  <a:lnTo>
                    <a:pt x="4168648" y="317373"/>
                  </a:lnTo>
                  <a:lnTo>
                    <a:pt x="4168648" y="315722"/>
                  </a:lnTo>
                  <a:lnTo>
                    <a:pt x="4168648" y="58674"/>
                  </a:lnTo>
                  <a:lnTo>
                    <a:pt x="4088891" y="58674"/>
                  </a:lnTo>
                  <a:lnTo>
                    <a:pt x="4087241" y="58674"/>
                  </a:lnTo>
                  <a:lnTo>
                    <a:pt x="4085844" y="58165"/>
                  </a:lnTo>
                  <a:lnTo>
                    <a:pt x="4084701" y="57150"/>
                  </a:lnTo>
                  <a:lnTo>
                    <a:pt x="4083558" y="56261"/>
                  </a:lnTo>
                  <a:lnTo>
                    <a:pt x="4082541" y="54737"/>
                  </a:lnTo>
                  <a:lnTo>
                    <a:pt x="4081653" y="52577"/>
                  </a:lnTo>
                  <a:lnTo>
                    <a:pt x="4080891" y="50546"/>
                  </a:lnTo>
                  <a:lnTo>
                    <a:pt x="4080256" y="47878"/>
                  </a:lnTo>
                  <a:lnTo>
                    <a:pt x="4079875" y="44450"/>
                  </a:lnTo>
                  <a:lnTo>
                    <a:pt x="4079494" y="41148"/>
                  </a:lnTo>
                  <a:lnTo>
                    <a:pt x="4079240" y="37084"/>
                  </a:lnTo>
                  <a:lnTo>
                    <a:pt x="4079240" y="32258"/>
                  </a:lnTo>
                  <a:lnTo>
                    <a:pt x="4079240" y="27432"/>
                  </a:lnTo>
                  <a:lnTo>
                    <a:pt x="4087241" y="5714"/>
                  </a:lnTo>
                  <a:lnTo>
                    <a:pt x="4088891" y="5714"/>
                  </a:lnTo>
                  <a:close/>
                </a:path>
                <a:path w="10643235" h="409575">
                  <a:moveTo>
                    <a:pt x="3304286" y="5714"/>
                  </a:moveTo>
                  <a:lnTo>
                    <a:pt x="3379470" y="5714"/>
                  </a:lnTo>
                  <a:lnTo>
                    <a:pt x="3387090" y="5714"/>
                  </a:lnTo>
                  <a:lnTo>
                    <a:pt x="3394202" y="5969"/>
                  </a:lnTo>
                  <a:lnTo>
                    <a:pt x="3401060" y="6603"/>
                  </a:lnTo>
                  <a:lnTo>
                    <a:pt x="3407918" y="7112"/>
                  </a:lnTo>
                  <a:lnTo>
                    <a:pt x="3416046" y="8382"/>
                  </a:lnTo>
                  <a:lnTo>
                    <a:pt x="3454527" y="20700"/>
                  </a:lnTo>
                  <a:lnTo>
                    <a:pt x="3484399" y="46202"/>
                  </a:lnTo>
                  <a:lnTo>
                    <a:pt x="3499405" y="84026"/>
                  </a:lnTo>
                  <a:lnTo>
                    <a:pt x="3500754" y="102615"/>
                  </a:lnTo>
                  <a:lnTo>
                    <a:pt x="3500231" y="115645"/>
                  </a:lnTo>
                  <a:lnTo>
                    <a:pt x="3487705" y="160071"/>
                  </a:lnTo>
                  <a:lnTo>
                    <a:pt x="3459533" y="191680"/>
                  </a:lnTo>
                  <a:lnTo>
                    <a:pt x="3416474" y="209815"/>
                  </a:lnTo>
                  <a:lnTo>
                    <a:pt x="3373754" y="213995"/>
                  </a:lnTo>
                  <a:lnTo>
                    <a:pt x="3347212" y="213995"/>
                  </a:lnTo>
                  <a:lnTo>
                    <a:pt x="3347212" y="315722"/>
                  </a:lnTo>
                  <a:lnTo>
                    <a:pt x="3347212" y="317373"/>
                  </a:lnTo>
                  <a:lnTo>
                    <a:pt x="3346704" y="318897"/>
                  </a:lnTo>
                  <a:lnTo>
                    <a:pt x="3345561" y="320166"/>
                  </a:lnTo>
                  <a:lnTo>
                    <a:pt x="3344545" y="321563"/>
                  </a:lnTo>
                  <a:lnTo>
                    <a:pt x="3321050" y="326136"/>
                  </a:lnTo>
                  <a:lnTo>
                    <a:pt x="3314700" y="326136"/>
                  </a:lnTo>
                  <a:lnTo>
                    <a:pt x="3308350" y="326136"/>
                  </a:lnTo>
                  <a:lnTo>
                    <a:pt x="3283839" y="320166"/>
                  </a:lnTo>
                  <a:lnTo>
                    <a:pt x="3282823" y="318897"/>
                  </a:lnTo>
                  <a:lnTo>
                    <a:pt x="3282315" y="317373"/>
                  </a:lnTo>
                  <a:lnTo>
                    <a:pt x="3282315" y="315722"/>
                  </a:lnTo>
                  <a:lnTo>
                    <a:pt x="3282315" y="28828"/>
                  </a:lnTo>
                  <a:lnTo>
                    <a:pt x="3282315" y="21082"/>
                  </a:lnTo>
                  <a:lnTo>
                    <a:pt x="3284347" y="15366"/>
                  </a:lnTo>
                  <a:lnTo>
                    <a:pt x="3288411" y="11430"/>
                  </a:lnTo>
                  <a:lnTo>
                    <a:pt x="3292475" y="7620"/>
                  </a:lnTo>
                  <a:lnTo>
                    <a:pt x="3297682" y="5714"/>
                  </a:lnTo>
                  <a:lnTo>
                    <a:pt x="3304286" y="5714"/>
                  </a:lnTo>
                  <a:close/>
                </a:path>
                <a:path w="10643235" h="409575">
                  <a:moveTo>
                    <a:pt x="2987040" y="5714"/>
                  </a:moveTo>
                  <a:lnTo>
                    <a:pt x="3197733" y="5714"/>
                  </a:lnTo>
                  <a:lnTo>
                    <a:pt x="3203702" y="5714"/>
                  </a:lnTo>
                  <a:lnTo>
                    <a:pt x="3208274" y="7365"/>
                  </a:lnTo>
                  <a:lnTo>
                    <a:pt x="3211576" y="10795"/>
                  </a:lnTo>
                  <a:lnTo>
                    <a:pt x="3214878" y="14097"/>
                  </a:lnTo>
                  <a:lnTo>
                    <a:pt x="3216529" y="19303"/>
                  </a:lnTo>
                  <a:lnTo>
                    <a:pt x="3216529" y="26162"/>
                  </a:lnTo>
                  <a:lnTo>
                    <a:pt x="3216529" y="316230"/>
                  </a:lnTo>
                  <a:lnTo>
                    <a:pt x="3216529" y="317881"/>
                  </a:lnTo>
                  <a:lnTo>
                    <a:pt x="3216021" y="319405"/>
                  </a:lnTo>
                  <a:lnTo>
                    <a:pt x="3215004" y="320548"/>
                  </a:lnTo>
                  <a:lnTo>
                    <a:pt x="3213989" y="321818"/>
                  </a:lnTo>
                  <a:lnTo>
                    <a:pt x="3212338" y="322834"/>
                  </a:lnTo>
                  <a:lnTo>
                    <a:pt x="3209798" y="323723"/>
                  </a:lnTo>
                  <a:lnTo>
                    <a:pt x="3207385" y="324485"/>
                  </a:lnTo>
                  <a:lnTo>
                    <a:pt x="3204083" y="325120"/>
                  </a:lnTo>
                  <a:lnTo>
                    <a:pt x="3199891" y="325500"/>
                  </a:lnTo>
                  <a:lnTo>
                    <a:pt x="3195701" y="325882"/>
                  </a:lnTo>
                  <a:lnTo>
                    <a:pt x="3190494" y="326136"/>
                  </a:lnTo>
                  <a:lnTo>
                    <a:pt x="3184271" y="326136"/>
                  </a:lnTo>
                  <a:lnTo>
                    <a:pt x="3177921" y="326136"/>
                  </a:lnTo>
                  <a:lnTo>
                    <a:pt x="3172714" y="325882"/>
                  </a:lnTo>
                  <a:lnTo>
                    <a:pt x="3168523" y="325500"/>
                  </a:lnTo>
                  <a:lnTo>
                    <a:pt x="3164332" y="325120"/>
                  </a:lnTo>
                  <a:lnTo>
                    <a:pt x="3153283" y="320548"/>
                  </a:lnTo>
                  <a:lnTo>
                    <a:pt x="3152266" y="319405"/>
                  </a:lnTo>
                  <a:lnTo>
                    <a:pt x="3151632" y="317881"/>
                  </a:lnTo>
                  <a:lnTo>
                    <a:pt x="3151632" y="316230"/>
                  </a:lnTo>
                  <a:lnTo>
                    <a:pt x="3151632" y="59689"/>
                  </a:lnTo>
                  <a:lnTo>
                    <a:pt x="3032887" y="59689"/>
                  </a:lnTo>
                  <a:lnTo>
                    <a:pt x="3032887" y="316230"/>
                  </a:lnTo>
                  <a:lnTo>
                    <a:pt x="3032887" y="317881"/>
                  </a:lnTo>
                  <a:lnTo>
                    <a:pt x="3032379" y="319405"/>
                  </a:lnTo>
                  <a:lnTo>
                    <a:pt x="3031236" y="320548"/>
                  </a:lnTo>
                  <a:lnTo>
                    <a:pt x="3030220" y="321818"/>
                  </a:lnTo>
                  <a:lnTo>
                    <a:pt x="3006725" y="326136"/>
                  </a:lnTo>
                  <a:lnTo>
                    <a:pt x="3000375" y="326136"/>
                  </a:lnTo>
                  <a:lnTo>
                    <a:pt x="2994025" y="326136"/>
                  </a:lnTo>
                  <a:lnTo>
                    <a:pt x="2988818" y="325882"/>
                  </a:lnTo>
                  <a:lnTo>
                    <a:pt x="2984627" y="325500"/>
                  </a:lnTo>
                  <a:lnTo>
                    <a:pt x="2980436" y="325120"/>
                  </a:lnTo>
                  <a:lnTo>
                    <a:pt x="2969514" y="320548"/>
                  </a:lnTo>
                  <a:lnTo>
                    <a:pt x="2968498" y="319405"/>
                  </a:lnTo>
                  <a:lnTo>
                    <a:pt x="2967990" y="317881"/>
                  </a:lnTo>
                  <a:lnTo>
                    <a:pt x="2967990" y="316230"/>
                  </a:lnTo>
                  <a:lnTo>
                    <a:pt x="2967990" y="26162"/>
                  </a:lnTo>
                  <a:lnTo>
                    <a:pt x="2967990" y="19303"/>
                  </a:lnTo>
                  <a:lnTo>
                    <a:pt x="2969768" y="14097"/>
                  </a:lnTo>
                  <a:lnTo>
                    <a:pt x="2973197" y="10795"/>
                  </a:lnTo>
                  <a:lnTo>
                    <a:pt x="2976626" y="7365"/>
                  </a:lnTo>
                  <a:lnTo>
                    <a:pt x="2981198" y="5714"/>
                  </a:lnTo>
                  <a:lnTo>
                    <a:pt x="2987040" y="5714"/>
                  </a:lnTo>
                  <a:close/>
                </a:path>
                <a:path w="10643235" h="409575">
                  <a:moveTo>
                    <a:pt x="2671953" y="5714"/>
                  </a:moveTo>
                  <a:lnTo>
                    <a:pt x="2750058" y="5714"/>
                  </a:lnTo>
                  <a:lnTo>
                    <a:pt x="2755391" y="5714"/>
                  </a:lnTo>
                  <a:lnTo>
                    <a:pt x="2759837" y="7238"/>
                  </a:lnTo>
                  <a:lnTo>
                    <a:pt x="2763520" y="10540"/>
                  </a:lnTo>
                  <a:lnTo>
                    <a:pt x="2767203" y="13715"/>
                  </a:lnTo>
                  <a:lnTo>
                    <a:pt x="2769108" y="18923"/>
                  </a:lnTo>
                  <a:lnTo>
                    <a:pt x="2769108" y="26162"/>
                  </a:lnTo>
                  <a:lnTo>
                    <a:pt x="2769108" y="316230"/>
                  </a:lnTo>
                  <a:lnTo>
                    <a:pt x="2769108" y="317881"/>
                  </a:lnTo>
                  <a:lnTo>
                    <a:pt x="2768600" y="319405"/>
                  </a:lnTo>
                  <a:lnTo>
                    <a:pt x="2767584" y="320548"/>
                  </a:lnTo>
                  <a:lnTo>
                    <a:pt x="2766568" y="321818"/>
                  </a:lnTo>
                  <a:lnTo>
                    <a:pt x="2764916" y="322834"/>
                  </a:lnTo>
                  <a:lnTo>
                    <a:pt x="2762504" y="323723"/>
                  </a:lnTo>
                  <a:lnTo>
                    <a:pt x="2760091" y="324485"/>
                  </a:lnTo>
                  <a:lnTo>
                    <a:pt x="2756789" y="325120"/>
                  </a:lnTo>
                  <a:lnTo>
                    <a:pt x="2752598" y="325500"/>
                  </a:lnTo>
                  <a:lnTo>
                    <a:pt x="2748407" y="325882"/>
                  </a:lnTo>
                  <a:lnTo>
                    <a:pt x="2743200" y="326136"/>
                  </a:lnTo>
                  <a:lnTo>
                    <a:pt x="2736977" y="326136"/>
                  </a:lnTo>
                  <a:lnTo>
                    <a:pt x="2730627" y="326136"/>
                  </a:lnTo>
                  <a:lnTo>
                    <a:pt x="2725293" y="325882"/>
                  </a:lnTo>
                  <a:lnTo>
                    <a:pt x="2721229" y="325500"/>
                  </a:lnTo>
                  <a:lnTo>
                    <a:pt x="2717165" y="325120"/>
                  </a:lnTo>
                  <a:lnTo>
                    <a:pt x="2705989" y="320548"/>
                  </a:lnTo>
                  <a:lnTo>
                    <a:pt x="2704973" y="319405"/>
                  </a:lnTo>
                  <a:lnTo>
                    <a:pt x="2704465" y="317881"/>
                  </a:lnTo>
                  <a:lnTo>
                    <a:pt x="2704465" y="316230"/>
                  </a:lnTo>
                  <a:lnTo>
                    <a:pt x="2704465" y="196976"/>
                  </a:lnTo>
                  <a:lnTo>
                    <a:pt x="2680589" y="196976"/>
                  </a:lnTo>
                  <a:lnTo>
                    <a:pt x="2670683" y="196976"/>
                  </a:lnTo>
                  <a:lnTo>
                    <a:pt x="2663190" y="197993"/>
                  </a:lnTo>
                  <a:lnTo>
                    <a:pt x="2633472" y="224409"/>
                  </a:lnTo>
                  <a:lnTo>
                    <a:pt x="2600198" y="315340"/>
                  </a:lnTo>
                  <a:lnTo>
                    <a:pt x="2599436" y="317246"/>
                  </a:lnTo>
                  <a:lnTo>
                    <a:pt x="2580259" y="325627"/>
                  </a:lnTo>
                  <a:lnTo>
                    <a:pt x="2575814" y="326009"/>
                  </a:lnTo>
                  <a:lnTo>
                    <a:pt x="2570099" y="326136"/>
                  </a:lnTo>
                  <a:lnTo>
                    <a:pt x="2563241" y="326136"/>
                  </a:lnTo>
                  <a:lnTo>
                    <a:pt x="2555621" y="326136"/>
                  </a:lnTo>
                  <a:lnTo>
                    <a:pt x="2549652" y="325882"/>
                  </a:lnTo>
                  <a:lnTo>
                    <a:pt x="2545334" y="325374"/>
                  </a:lnTo>
                  <a:lnTo>
                    <a:pt x="2541016" y="324865"/>
                  </a:lnTo>
                  <a:lnTo>
                    <a:pt x="2537714" y="324231"/>
                  </a:lnTo>
                  <a:lnTo>
                    <a:pt x="2535428" y="323341"/>
                  </a:lnTo>
                  <a:lnTo>
                    <a:pt x="2533015" y="322452"/>
                  </a:lnTo>
                  <a:lnTo>
                    <a:pt x="2531618" y="321310"/>
                  </a:lnTo>
                  <a:lnTo>
                    <a:pt x="2530983" y="320166"/>
                  </a:lnTo>
                  <a:lnTo>
                    <a:pt x="2530221" y="319024"/>
                  </a:lnTo>
                  <a:lnTo>
                    <a:pt x="2529966" y="317881"/>
                  </a:lnTo>
                  <a:lnTo>
                    <a:pt x="2529966" y="316484"/>
                  </a:lnTo>
                  <a:lnTo>
                    <a:pt x="2529966" y="314833"/>
                  </a:lnTo>
                  <a:lnTo>
                    <a:pt x="2530221" y="312800"/>
                  </a:lnTo>
                  <a:lnTo>
                    <a:pt x="2530856" y="310514"/>
                  </a:lnTo>
                  <a:lnTo>
                    <a:pt x="2531364" y="308101"/>
                  </a:lnTo>
                  <a:lnTo>
                    <a:pt x="2558288" y="237109"/>
                  </a:lnTo>
                  <a:lnTo>
                    <a:pt x="2578862" y="199262"/>
                  </a:lnTo>
                  <a:lnTo>
                    <a:pt x="2591689" y="187071"/>
                  </a:lnTo>
                  <a:lnTo>
                    <a:pt x="2596261" y="183769"/>
                  </a:lnTo>
                  <a:lnTo>
                    <a:pt x="2601214" y="181228"/>
                  </a:lnTo>
                  <a:lnTo>
                    <a:pt x="2606548" y="179197"/>
                  </a:lnTo>
                  <a:lnTo>
                    <a:pt x="2599144" y="176936"/>
                  </a:lnTo>
                  <a:lnTo>
                    <a:pt x="2564175" y="156434"/>
                  </a:lnTo>
                  <a:lnTo>
                    <a:pt x="2546060" y="122733"/>
                  </a:lnTo>
                  <a:lnTo>
                    <a:pt x="2543810" y="100837"/>
                  </a:lnTo>
                  <a:lnTo>
                    <a:pt x="2544266" y="90239"/>
                  </a:lnTo>
                  <a:lnTo>
                    <a:pt x="2555490" y="53018"/>
                  </a:lnTo>
                  <a:lnTo>
                    <a:pt x="2590196" y="20653"/>
                  </a:lnTo>
                  <a:lnTo>
                    <a:pt x="2636837" y="7413"/>
                  </a:lnTo>
                  <a:lnTo>
                    <a:pt x="2653311" y="6141"/>
                  </a:lnTo>
                  <a:lnTo>
                    <a:pt x="2671953" y="5714"/>
                  </a:lnTo>
                  <a:close/>
                </a:path>
                <a:path w="10643235" h="409575">
                  <a:moveTo>
                    <a:pt x="1660017" y="5714"/>
                  </a:moveTo>
                  <a:lnTo>
                    <a:pt x="1884807" y="5714"/>
                  </a:lnTo>
                  <a:lnTo>
                    <a:pt x="1886204" y="5714"/>
                  </a:lnTo>
                  <a:lnTo>
                    <a:pt x="1887601" y="6096"/>
                  </a:lnTo>
                  <a:lnTo>
                    <a:pt x="1888871" y="6985"/>
                  </a:lnTo>
                  <a:lnTo>
                    <a:pt x="1890014" y="8000"/>
                  </a:lnTo>
                  <a:lnTo>
                    <a:pt x="1891157" y="9398"/>
                  </a:lnTo>
                  <a:lnTo>
                    <a:pt x="1891919" y="11430"/>
                  </a:lnTo>
                  <a:lnTo>
                    <a:pt x="1892808" y="13588"/>
                  </a:lnTo>
                  <a:lnTo>
                    <a:pt x="1893316" y="16256"/>
                  </a:lnTo>
                  <a:lnTo>
                    <a:pt x="1893824" y="19685"/>
                  </a:lnTo>
                  <a:lnTo>
                    <a:pt x="1894205" y="23240"/>
                  </a:lnTo>
                  <a:lnTo>
                    <a:pt x="1894332" y="27432"/>
                  </a:lnTo>
                  <a:lnTo>
                    <a:pt x="1894332" y="32258"/>
                  </a:lnTo>
                  <a:lnTo>
                    <a:pt x="1894332" y="37084"/>
                  </a:lnTo>
                  <a:lnTo>
                    <a:pt x="1891919" y="52577"/>
                  </a:lnTo>
                  <a:lnTo>
                    <a:pt x="1891157" y="54737"/>
                  </a:lnTo>
                  <a:lnTo>
                    <a:pt x="1890014" y="56261"/>
                  </a:lnTo>
                  <a:lnTo>
                    <a:pt x="1888871" y="57150"/>
                  </a:lnTo>
                  <a:lnTo>
                    <a:pt x="1887601" y="58165"/>
                  </a:lnTo>
                  <a:lnTo>
                    <a:pt x="1886204" y="58674"/>
                  </a:lnTo>
                  <a:lnTo>
                    <a:pt x="1884807" y="58674"/>
                  </a:lnTo>
                  <a:lnTo>
                    <a:pt x="1804924" y="58674"/>
                  </a:lnTo>
                  <a:lnTo>
                    <a:pt x="1804924" y="315722"/>
                  </a:lnTo>
                  <a:lnTo>
                    <a:pt x="1804924" y="317373"/>
                  </a:lnTo>
                  <a:lnTo>
                    <a:pt x="1804416" y="318897"/>
                  </a:lnTo>
                  <a:lnTo>
                    <a:pt x="1803273" y="320166"/>
                  </a:lnTo>
                  <a:lnTo>
                    <a:pt x="1802257" y="321563"/>
                  </a:lnTo>
                  <a:lnTo>
                    <a:pt x="1800479" y="322580"/>
                  </a:lnTo>
                  <a:lnTo>
                    <a:pt x="1798066" y="323469"/>
                  </a:lnTo>
                  <a:lnTo>
                    <a:pt x="1795526" y="324231"/>
                  </a:lnTo>
                  <a:lnTo>
                    <a:pt x="1792224" y="324865"/>
                  </a:lnTo>
                  <a:lnTo>
                    <a:pt x="1788033" y="325374"/>
                  </a:lnTo>
                  <a:lnTo>
                    <a:pt x="1783842" y="325882"/>
                  </a:lnTo>
                  <a:lnTo>
                    <a:pt x="1778635" y="326136"/>
                  </a:lnTo>
                  <a:lnTo>
                    <a:pt x="1772412" y="326136"/>
                  </a:lnTo>
                  <a:lnTo>
                    <a:pt x="1766189" y="326136"/>
                  </a:lnTo>
                  <a:lnTo>
                    <a:pt x="1739773" y="317373"/>
                  </a:lnTo>
                  <a:lnTo>
                    <a:pt x="1739773" y="315722"/>
                  </a:lnTo>
                  <a:lnTo>
                    <a:pt x="1739773" y="58674"/>
                  </a:lnTo>
                  <a:lnTo>
                    <a:pt x="1660017" y="58674"/>
                  </a:lnTo>
                  <a:lnTo>
                    <a:pt x="1658366" y="58674"/>
                  </a:lnTo>
                  <a:lnTo>
                    <a:pt x="1656969" y="58165"/>
                  </a:lnTo>
                  <a:lnTo>
                    <a:pt x="1655826" y="57150"/>
                  </a:lnTo>
                  <a:lnTo>
                    <a:pt x="1654683" y="56261"/>
                  </a:lnTo>
                  <a:lnTo>
                    <a:pt x="1653667" y="54737"/>
                  </a:lnTo>
                  <a:lnTo>
                    <a:pt x="1652778" y="52577"/>
                  </a:lnTo>
                  <a:lnTo>
                    <a:pt x="1652016" y="50546"/>
                  </a:lnTo>
                  <a:lnTo>
                    <a:pt x="1651381" y="47878"/>
                  </a:lnTo>
                  <a:lnTo>
                    <a:pt x="1651000" y="44450"/>
                  </a:lnTo>
                  <a:lnTo>
                    <a:pt x="1650619" y="41148"/>
                  </a:lnTo>
                  <a:lnTo>
                    <a:pt x="1650365" y="37084"/>
                  </a:lnTo>
                  <a:lnTo>
                    <a:pt x="1650365" y="32258"/>
                  </a:lnTo>
                  <a:lnTo>
                    <a:pt x="1650365" y="27432"/>
                  </a:lnTo>
                  <a:lnTo>
                    <a:pt x="1658366" y="5714"/>
                  </a:lnTo>
                  <a:lnTo>
                    <a:pt x="1660017" y="5714"/>
                  </a:lnTo>
                  <a:close/>
                </a:path>
                <a:path w="10643235" h="409575">
                  <a:moveTo>
                    <a:pt x="1168019" y="5714"/>
                  </a:moveTo>
                  <a:lnTo>
                    <a:pt x="1327277" y="5714"/>
                  </a:lnTo>
                  <a:lnTo>
                    <a:pt x="1328674" y="5714"/>
                  </a:lnTo>
                  <a:lnTo>
                    <a:pt x="1330071" y="6096"/>
                  </a:lnTo>
                  <a:lnTo>
                    <a:pt x="1335913" y="19176"/>
                  </a:lnTo>
                  <a:lnTo>
                    <a:pt x="1336421" y="22351"/>
                  </a:lnTo>
                  <a:lnTo>
                    <a:pt x="1336548" y="26415"/>
                  </a:lnTo>
                  <a:lnTo>
                    <a:pt x="1336548" y="31369"/>
                  </a:lnTo>
                  <a:lnTo>
                    <a:pt x="1336548" y="35940"/>
                  </a:lnTo>
                  <a:lnTo>
                    <a:pt x="1336421" y="39877"/>
                  </a:lnTo>
                  <a:lnTo>
                    <a:pt x="1335913" y="43052"/>
                  </a:lnTo>
                  <a:lnTo>
                    <a:pt x="1335532" y="46227"/>
                  </a:lnTo>
                  <a:lnTo>
                    <a:pt x="1328674" y="56514"/>
                  </a:lnTo>
                  <a:lnTo>
                    <a:pt x="1327277" y="56514"/>
                  </a:lnTo>
                  <a:lnTo>
                    <a:pt x="1213358" y="56514"/>
                  </a:lnTo>
                  <a:lnTo>
                    <a:pt x="1213358" y="134365"/>
                  </a:lnTo>
                  <a:lnTo>
                    <a:pt x="1309751" y="134365"/>
                  </a:lnTo>
                  <a:lnTo>
                    <a:pt x="1311148" y="134365"/>
                  </a:lnTo>
                  <a:lnTo>
                    <a:pt x="1312545" y="134747"/>
                  </a:lnTo>
                  <a:lnTo>
                    <a:pt x="1313815" y="135762"/>
                  </a:lnTo>
                  <a:lnTo>
                    <a:pt x="1314958" y="136651"/>
                  </a:lnTo>
                  <a:lnTo>
                    <a:pt x="1316101" y="138049"/>
                  </a:lnTo>
                  <a:lnTo>
                    <a:pt x="1316863" y="139953"/>
                  </a:lnTo>
                  <a:lnTo>
                    <a:pt x="1317625" y="141732"/>
                  </a:lnTo>
                  <a:lnTo>
                    <a:pt x="1318260" y="144399"/>
                  </a:lnTo>
                  <a:lnTo>
                    <a:pt x="1318768" y="147574"/>
                  </a:lnTo>
                  <a:lnTo>
                    <a:pt x="1319149" y="150749"/>
                  </a:lnTo>
                  <a:lnTo>
                    <a:pt x="1319276" y="154686"/>
                  </a:lnTo>
                  <a:lnTo>
                    <a:pt x="1319276" y="159258"/>
                  </a:lnTo>
                  <a:lnTo>
                    <a:pt x="1319276" y="163957"/>
                  </a:lnTo>
                  <a:lnTo>
                    <a:pt x="1316863" y="178562"/>
                  </a:lnTo>
                  <a:lnTo>
                    <a:pt x="1316101" y="180466"/>
                  </a:lnTo>
                  <a:lnTo>
                    <a:pt x="1314958" y="181863"/>
                  </a:lnTo>
                  <a:lnTo>
                    <a:pt x="1313815" y="182625"/>
                  </a:lnTo>
                  <a:lnTo>
                    <a:pt x="1312545" y="183514"/>
                  </a:lnTo>
                  <a:lnTo>
                    <a:pt x="1311148" y="183896"/>
                  </a:lnTo>
                  <a:lnTo>
                    <a:pt x="1309751" y="183896"/>
                  </a:lnTo>
                  <a:lnTo>
                    <a:pt x="1213358" y="183896"/>
                  </a:lnTo>
                  <a:lnTo>
                    <a:pt x="1213358" y="273812"/>
                  </a:lnTo>
                  <a:lnTo>
                    <a:pt x="1328166" y="273812"/>
                  </a:lnTo>
                  <a:lnTo>
                    <a:pt x="1329690" y="273812"/>
                  </a:lnTo>
                  <a:lnTo>
                    <a:pt x="1331087" y="274320"/>
                  </a:lnTo>
                  <a:lnTo>
                    <a:pt x="1332230" y="275209"/>
                  </a:lnTo>
                  <a:lnTo>
                    <a:pt x="1333500" y="276098"/>
                  </a:lnTo>
                  <a:lnTo>
                    <a:pt x="1337183" y="287274"/>
                  </a:lnTo>
                  <a:lnTo>
                    <a:pt x="1337564" y="290449"/>
                  </a:lnTo>
                  <a:lnTo>
                    <a:pt x="1337818" y="294513"/>
                  </a:lnTo>
                  <a:lnTo>
                    <a:pt x="1337818" y="299212"/>
                  </a:lnTo>
                  <a:lnTo>
                    <a:pt x="1337818" y="304038"/>
                  </a:lnTo>
                  <a:lnTo>
                    <a:pt x="1332230" y="323341"/>
                  </a:lnTo>
                  <a:lnTo>
                    <a:pt x="1331087" y="324231"/>
                  </a:lnTo>
                  <a:lnTo>
                    <a:pt x="1329690" y="324612"/>
                  </a:lnTo>
                  <a:lnTo>
                    <a:pt x="1328166" y="324612"/>
                  </a:lnTo>
                  <a:lnTo>
                    <a:pt x="1168019" y="324612"/>
                  </a:lnTo>
                  <a:lnTo>
                    <a:pt x="1162558" y="324612"/>
                  </a:lnTo>
                  <a:lnTo>
                    <a:pt x="1157986" y="323088"/>
                  </a:lnTo>
                  <a:lnTo>
                    <a:pt x="1154303" y="319786"/>
                  </a:lnTo>
                  <a:lnTo>
                    <a:pt x="1150620" y="316611"/>
                  </a:lnTo>
                  <a:lnTo>
                    <a:pt x="1148715" y="311403"/>
                  </a:lnTo>
                  <a:lnTo>
                    <a:pt x="1148715" y="304164"/>
                  </a:lnTo>
                  <a:lnTo>
                    <a:pt x="1148715" y="26162"/>
                  </a:lnTo>
                  <a:lnTo>
                    <a:pt x="1148715" y="18923"/>
                  </a:lnTo>
                  <a:lnTo>
                    <a:pt x="1150620" y="13715"/>
                  </a:lnTo>
                  <a:lnTo>
                    <a:pt x="1154303" y="10540"/>
                  </a:lnTo>
                  <a:lnTo>
                    <a:pt x="1157986" y="7238"/>
                  </a:lnTo>
                  <a:lnTo>
                    <a:pt x="1162558" y="5714"/>
                  </a:lnTo>
                  <a:lnTo>
                    <a:pt x="1168019" y="5714"/>
                  </a:lnTo>
                  <a:close/>
                </a:path>
                <a:path w="10643235" h="409575">
                  <a:moveTo>
                    <a:pt x="803021" y="5714"/>
                  </a:moveTo>
                  <a:lnTo>
                    <a:pt x="913384" y="5714"/>
                  </a:lnTo>
                  <a:lnTo>
                    <a:pt x="919988" y="5714"/>
                  </a:lnTo>
                  <a:lnTo>
                    <a:pt x="925194" y="7620"/>
                  </a:lnTo>
                  <a:lnTo>
                    <a:pt x="929132" y="11430"/>
                  </a:lnTo>
                  <a:lnTo>
                    <a:pt x="933069" y="15366"/>
                  </a:lnTo>
                  <a:lnTo>
                    <a:pt x="935101" y="21082"/>
                  </a:lnTo>
                  <a:lnTo>
                    <a:pt x="935101" y="28828"/>
                  </a:lnTo>
                  <a:lnTo>
                    <a:pt x="935101" y="122809"/>
                  </a:lnTo>
                  <a:lnTo>
                    <a:pt x="977519" y="122809"/>
                  </a:lnTo>
                  <a:lnTo>
                    <a:pt x="994689" y="123191"/>
                  </a:lnTo>
                  <a:lnTo>
                    <a:pt x="1035176" y="129032"/>
                  </a:lnTo>
                  <a:lnTo>
                    <a:pt x="1071499" y="147700"/>
                  </a:lnTo>
                  <a:lnTo>
                    <a:pt x="1098133" y="187265"/>
                  </a:lnTo>
                  <a:lnTo>
                    <a:pt x="1102741" y="218948"/>
                  </a:lnTo>
                  <a:lnTo>
                    <a:pt x="1102312" y="230046"/>
                  </a:lnTo>
                  <a:lnTo>
                    <a:pt x="1092005" y="269748"/>
                  </a:lnTo>
                  <a:lnTo>
                    <a:pt x="1065847" y="300442"/>
                  </a:lnTo>
                  <a:lnTo>
                    <a:pt x="1021101" y="319897"/>
                  </a:lnTo>
                  <a:lnTo>
                    <a:pt x="967613" y="324612"/>
                  </a:lnTo>
                  <a:lnTo>
                    <a:pt x="890269" y="324612"/>
                  </a:lnTo>
                  <a:lnTo>
                    <a:pt x="887603" y="324612"/>
                  </a:lnTo>
                  <a:lnTo>
                    <a:pt x="876426" y="319786"/>
                  </a:lnTo>
                  <a:lnTo>
                    <a:pt x="874649" y="318135"/>
                  </a:lnTo>
                  <a:lnTo>
                    <a:pt x="873125" y="315975"/>
                  </a:lnTo>
                  <a:lnTo>
                    <a:pt x="872109" y="313436"/>
                  </a:lnTo>
                  <a:lnTo>
                    <a:pt x="871093" y="310896"/>
                  </a:lnTo>
                  <a:lnTo>
                    <a:pt x="870457" y="307848"/>
                  </a:lnTo>
                  <a:lnTo>
                    <a:pt x="870457" y="304164"/>
                  </a:lnTo>
                  <a:lnTo>
                    <a:pt x="870457" y="58674"/>
                  </a:lnTo>
                  <a:lnTo>
                    <a:pt x="803021" y="58674"/>
                  </a:lnTo>
                  <a:lnTo>
                    <a:pt x="801370" y="58674"/>
                  </a:lnTo>
                  <a:lnTo>
                    <a:pt x="799973" y="58165"/>
                  </a:lnTo>
                  <a:lnTo>
                    <a:pt x="798830" y="57276"/>
                  </a:lnTo>
                  <a:lnTo>
                    <a:pt x="797686" y="56387"/>
                  </a:lnTo>
                  <a:lnTo>
                    <a:pt x="796543" y="54990"/>
                  </a:lnTo>
                  <a:lnTo>
                    <a:pt x="795655" y="52832"/>
                  </a:lnTo>
                  <a:lnTo>
                    <a:pt x="794765" y="50800"/>
                  </a:lnTo>
                  <a:lnTo>
                    <a:pt x="794130" y="48133"/>
                  </a:lnTo>
                  <a:lnTo>
                    <a:pt x="793749" y="44831"/>
                  </a:lnTo>
                  <a:lnTo>
                    <a:pt x="793368" y="41528"/>
                  </a:lnTo>
                  <a:lnTo>
                    <a:pt x="793115" y="37337"/>
                  </a:lnTo>
                  <a:lnTo>
                    <a:pt x="793115" y="32258"/>
                  </a:lnTo>
                  <a:lnTo>
                    <a:pt x="793115" y="22225"/>
                  </a:lnTo>
                  <a:lnTo>
                    <a:pt x="794004" y="15366"/>
                  </a:lnTo>
                  <a:lnTo>
                    <a:pt x="795655" y="11430"/>
                  </a:lnTo>
                  <a:lnTo>
                    <a:pt x="797433" y="7620"/>
                  </a:lnTo>
                  <a:lnTo>
                    <a:pt x="799846" y="5714"/>
                  </a:lnTo>
                  <a:lnTo>
                    <a:pt x="803021" y="5714"/>
                  </a:lnTo>
                  <a:close/>
                </a:path>
                <a:path w="10643235" h="409575">
                  <a:moveTo>
                    <a:pt x="577723" y="5714"/>
                  </a:moveTo>
                  <a:lnTo>
                    <a:pt x="758062" y="5714"/>
                  </a:lnTo>
                  <a:lnTo>
                    <a:pt x="759714" y="5714"/>
                  </a:lnTo>
                  <a:lnTo>
                    <a:pt x="761237" y="6096"/>
                  </a:lnTo>
                  <a:lnTo>
                    <a:pt x="767587" y="19176"/>
                  </a:lnTo>
                  <a:lnTo>
                    <a:pt x="767968" y="22351"/>
                  </a:lnTo>
                  <a:lnTo>
                    <a:pt x="768223" y="26415"/>
                  </a:lnTo>
                  <a:lnTo>
                    <a:pt x="768223" y="31369"/>
                  </a:lnTo>
                  <a:lnTo>
                    <a:pt x="768223" y="35940"/>
                  </a:lnTo>
                  <a:lnTo>
                    <a:pt x="767968" y="39877"/>
                  </a:lnTo>
                  <a:lnTo>
                    <a:pt x="767587" y="43052"/>
                  </a:lnTo>
                  <a:lnTo>
                    <a:pt x="767207" y="46227"/>
                  </a:lnTo>
                  <a:lnTo>
                    <a:pt x="762380" y="55372"/>
                  </a:lnTo>
                  <a:lnTo>
                    <a:pt x="761237" y="56261"/>
                  </a:lnTo>
                  <a:lnTo>
                    <a:pt x="759840" y="56769"/>
                  </a:lnTo>
                  <a:lnTo>
                    <a:pt x="758317" y="56769"/>
                  </a:lnTo>
                  <a:lnTo>
                    <a:pt x="623315" y="56769"/>
                  </a:lnTo>
                  <a:lnTo>
                    <a:pt x="623315" y="136016"/>
                  </a:lnTo>
                  <a:lnTo>
                    <a:pt x="676274" y="136016"/>
                  </a:lnTo>
                  <a:lnTo>
                    <a:pt x="691016" y="136396"/>
                  </a:lnTo>
                  <a:lnTo>
                    <a:pt x="736675" y="145295"/>
                  </a:lnTo>
                  <a:lnTo>
                    <a:pt x="773033" y="172386"/>
                  </a:lnTo>
                  <a:lnTo>
                    <a:pt x="788959" y="215497"/>
                  </a:lnTo>
                  <a:lnTo>
                    <a:pt x="789432" y="225806"/>
                  </a:lnTo>
                  <a:lnTo>
                    <a:pt x="788959" y="236426"/>
                  </a:lnTo>
                  <a:lnTo>
                    <a:pt x="777876" y="274169"/>
                  </a:lnTo>
                  <a:lnTo>
                    <a:pt x="751764" y="302887"/>
                  </a:lnTo>
                  <a:lnTo>
                    <a:pt x="709580" y="320486"/>
                  </a:lnTo>
                  <a:lnTo>
                    <a:pt x="662432" y="324612"/>
                  </a:lnTo>
                  <a:lnTo>
                    <a:pt x="578358" y="324612"/>
                  </a:lnTo>
                  <a:lnTo>
                    <a:pt x="572515" y="324612"/>
                  </a:lnTo>
                  <a:lnTo>
                    <a:pt x="567690" y="323088"/>
                  </a:lnTo>
                  <a:lnTo>
                    <a:pt x="564007" y="319786"/>
                  </a:lnTo>
                  <a:lnTo>
                    <a:pt x="560324" y="316611"/>
                  </a:lnTo>
                  <a:lnTo>
                    <a:pt x="558418" y="311150"/>
                  </a:lnTo>
                  <a:lnTo>
                    <a:pt x="558418" y="303402"/>
                  </a:lnTo>
                  <a:lnTo>
                    <a:pt x="558418" y="26162"/>
                  </a:lnTo>
                  <a:lnTo>
                    <a:pt x="558418" y="18923"/>
                  </a:lnTo>
                  <a:lnTo>
                    <a:pt x="560324" y="13715"/>
                  </a:lnTo>
                  <a:lnTo>
                    <a:pt x="564007" y="10540"/>
                  </a:lnTo>
                  <a:lnTo>
                    <a:pt x="567690" y="7238"/>
                  </a:lnTo>
                  <a:lnTo>
                    <a:pt x="572261" y="5714"/>
                  </a:lnTo>
                  <a:lnTo>
                    <a:pt x="577723" y="5714"/>
                  </a:lnTo>
                  <a:close/>
                </a:path>
                <a:path w="10643235" h="409575">
                  <a:moveTo>
                    <a:pt x="10439654" y="4190"/>
                  </a:moveTo>
                  <a:lnTo>
                    <a:pt x="10446004" y="4190"/>
                  </a:lnTo>
                  <a:lnTo>
                    <a:pt x="10451211" y="4445"/>
                  </a:lnTo>
                  <a:lnTo>
                    <a:pt x="10455402" y="4825"/>
                  </a:lnTo>
                  <a:lnTo>
                    <a:pt x="10459466" y="5207"/>
                  </a:lnTo>
                  <a:lnTo>
                    <a:pt x="10462768" y="5841"/>
                  </a:lnTo>
                  <a:lnTo>
                    <a:pt x="10465181" y="6731"/>
                  </a:lnTo>
                  <a:lnTo>
                    <a:pt x="10467721" y="7493"/>
                  </a:lnTo>
                  <a:lnTo>
                    <a:pt x="10469372" y="8509"/>
                  </a:lnTo>
                  <a:lnTo>
                    <a:pt x="10470388" y="9778"/>
                  </a:lnTo>
                  <a:lnTo>
                    <a:pt x="10471404" y="10922"/>
                  </a:lnTo>
                  <a:lnTo>
                    <a:pt x="10471912" y="12446"/>
                  </a:lnTo>
                  <a:lnTo>
                    <a:pt x="10471912" y="14350"/>
                  </a:lnTo>
                  <a:lnTo>
                    <a:pt x="10471912" y="134112"/>
                  </a:lnTo>
                  <a:lnTo>
                    <a:pt x="10486390" y="134112"/>
                  </a:lnTo>
                  <a:lnTo>
                    <a:pt x="10493883" y="134112"/>
                  </a:lnTo>
                  <a:lnTo>
                    <a:pt x="10500360" y="133096"/>
                  </a:lnTo>
                  <a:lnTo>
                    <a:pt x="10505948" y="131190"/>
                  </a:lnTo>
                  <a:lnTo>
                    <a:pt x="10511536" y="129159"/>
                  </a:lnTo>
                  <a:lnTo>
                    <a:pt x="10516489" y="126111"/>
                  </a:lnTo>
                  <a:lnTo>
                    <a:pt x="10521061" y="121793"/>
                  </a:lnTo>
                  <a:lnTo>
                    <a:pt x="10525633" y="117475"/>
                  </a:lnTo>
                  <a:lnTo>
                    <a:pt x="10544048" y="79883"/>
                  </a:lnTo>
                  <a:lnTo>
                    <a:pt x="10565511" y="16256"/>
                  </a:lnTo>
                  <a:lnTo>
                    <a:pt x="10566400" y="13970"/>
                  </a:lnTo>
                  <a:lnTo>
                    <a:pt x="10567416" y="12064"/>
                  </a:lnTo>
                  <a:lnTo>
                    <a:pt x="10568559" y="10540"/>
                  </a:lnTo>
                  <a:lnTo>
                    <a:pt x="10569702" y="8889"/>
                  </a:lnTo>
                  <a:lnTo>
                    <a:pt x="10593959" y="4190"/>
                  </a:lnTo>
                  <a:lnTo>
                    <a:pt x="10601071" y="4190"/>
                  </a:lnTo>
                  <a:lnTo>
                    <a:pt x="10607421" y="4190"/>
                  </a:lnTo>
                  <a:lnTo>
                    <a:pt x="10626852" y="6603"/>
                  </a:lnTo>
                  <a:lnTo>
                    <a:pt x="10629138" y="7238"/>
                  </a:lnTo>
                  <a:lnTo>
                    <a:pt x="10630789" y="8255"/>
                  </a:lnTo>
                  <a:lnTo>
                    <a:pt x="10631551" y="9525"/>
                  </a:lnTo>
                  <a:lnTo>
                    <a:pt x="10632440" y="10795"/>
                  </a:lnTo>
                  <a:lnTo>
                    <a:pt x="10632821" y="12319"/>
                  </a:lnTo>
                  <a:lnTo>
                    <a:pt x="10632821" y="14097"/>
                  </a:lnTo>
                  <a:lnTo>
                    <a:pt x="10632821" y="16256"/>
                  </a:lnTo>
                  <a:lnTo>
                    <a:pt x="10632440" y="18796"/>
                  </a:lnTo>
                  <a:lnTo>
                    <a:pt x="10631678" y="21971"/>
                  </a:lnTo>
                  <a:lnTo>
                    <a:pt x="10631043" y="25019"/>
                  </a:lnTo>
                  <a:lnTo>
                    <a:pt x="10606532" y="90932"/>
                  </a:lnTo>
                  <a:lnTo>
                    <a:pt x="10586593" y="131572"/>
                  </a:lnTo>
                  <a:lnTo>
                    <a:pt x="10582148" y="136651"/>
                  </a:lnTo>
                  <a:lnTo>
                    <a:pt x="10577830" y="141859"/>
                  </a:lnTo>
                  <a:lnTo>
                    <a:pt x="10552303" y="157480"/>
                  </a:lnTo>
                  <a:lnTo>
                    <a:pt x="10552303" y="157734"/>
                  </a:lnTo>
                  <a:lnTo>
                    <a:pt x="10558780" y="160527"/>
                  </a:lnTo>
                  <a:lnTo>
                    <a:pt x="10564749" y="163702"/>
                  </a:lnTo>
                  <a:lnTo>
                    <a:pt x="10570083" y="167259"/>
                  </a:lnTo>
                  <a:lnTo>
                    <a:pt x="10575417" y="170814"/>
                  </a:lnTo>
                  <a:lnTo>
                    <a:pt x="10580497" y="175260"/>
                  </a:lnTo>
                  <a:lnTo>
                    <a:pt x="10585196" y="180721"/>
                  </a:lnTo>
                  <a:lnTo>
                    <a:pt x="10589895" y="186182"/>
                  </a:lnTo>
                  <a:lnTo>
                    <a:pt x="10608300" y="221430"/>
                  </a:lnTo>
                  <a:lnTo>
                    <a:pt x="10637774" y="295783"/>
                  </a:lnTo>
                  <a:lnTo>
                    <a:pt x="10640441" y="302513"/>
                  </a:lnTo>
                  <a:lnTo>
                    <a:pt x="10641965" y="307213"/>
                  </a:lnTo>
                  <a:lnTo>
                    <a:pt x="10642473" y="309752"/>
                  </a:lnTo>
                  <a:lnTo>
                    <a:pt x="10642981" y="312293"/>
                  </a:lnTo>
                  <a:lnTo>
                    <a:pt x="10643235" y="314325"/>
                  </a:lnTo>
                  <a:lnTo>
                    <a:pt x="10643235" y="315975"/>
                  </a:lnTo>
                  <a:lnTo>
                    <a:pt x="10643235" y="317881"/>
                  </a:lnTo>
                  <a:lnTo>
                    <a:pt x="10642727" y="319405"/>
                  </a:lnTo>
                  <a:lnTo>
                    <a:pt x="10641711" y="320548"/>
                  </a:lnTo>
                  <a:lnTo>
                    <a:pt x="10640695" y="321818"/>
                  </a:lnTo>
                  <a:lnTo>
                    <a:pt x="10616438" y="326136"/>
                  </a:lnTo>
                  <a:lnTo>
                    <a:pt x="10609707" y="326136"/>
                  </a:lnTo>
                  <a:lnTo>
                    <a:pt x="10602595" y="326136"/>
                  </a:lnTo>
                  <a:lnTo>
                    <a:pt x="10596880" y="325882"/>
                  </a:lnTo>
                  <a:lnTo>
                    <a:pt x="10592562" y="325500"/>
                  </a:lnTo>
                  <a:lnTo>
                    <a:pt x="10588244" y="325120"/>
                  </a:lnTo>
                  <a:lnTo>
                    <a:pt x="10576179" y="319786"/>
                  </a:lnTo>
                  <a:lnTo>
                    <a:pt x="10574782" y="318262"/>
                  </a:lnTo>
                  <a:lnTo>
                    <a:pt x="10573893" y="316357"/>
                  </a:lnTo>
                  <a:lnTo>
                    <a:pt x="10573131" y="314071"/>
                  </a:lnTo>
                  <a:lnTo>
                    <a:pt x="10547604" y="243077"/>
                  </a:lnTo>
                  <a:lnTo>
                    <a:pt x="10527919" y="204343"/>
                  </a:lnTo>
                  <a:lnTo>
                    <a:pt x="10523093" y="200025"/>
                  </a:lnTo>
                  <a:lnTo>
                    <a:pt x="10518394" y="195707"/>
                  </a:lnTo>
                  <a:lnTo>
                    <a:pt x="10512933" y="192659"/>
                  </a:lnTo>
                  <a:lnTo>
                    <a:pt x="10506837" y="190753"/>
                  </a:lnTo>
                  <a:lnTo>
                    <a:pt x="10500868" y="188975"/>
                  </a:lnTo>
                  <a:lnTo>
                    <a:pt x="10494010" y="188087"/>
                  </a:lnTo>
                  <a:lnTo>
                    <a:pt x="10486390" y="188087"/>
                  </a:lnTo>
                  <a:lnTo>
                    <a:pt x="10471912" y="188087"/>
                  </a:lnTo>
                  <a:lnTo>
                    <a:pt x="10471912" y="315722"/>
                  </a:lnTo>
                  <a:lnTo>
                    <a:pt x="10471912" y="317626"/>
                  </a:lnTo>
                  <a:lnTo>
                    <a:pt x="10471404" y="319150"/>
                  </a:lnTo>
                  <a:lnTo>
                    <a:pt x="10470388" y="320294"/>
                  </a:lnTo>
                  <a:lnTo>
                    <a:pt x="10469372" y="321563"/>
                  </a:lnTo>
                  <a:lnTo>
                    <a:pt x="10467721" y="322580"/>
                  </a:lnTo>
                  <a:lnTo>
                    <a:pt x="10446004" y="326136"/>
                  </a:lnTo>
                  <a:lnTo>
                    <a:pt x="10439654" y="326136"/>
                  </a:lnTo>
                  <a:lnTo>
                    <a:pt x="10433304" y="326136"/>
                  </a:lnTo>
                  <a:lnTo>
                    <a:pt x="10428097" y="325882"/>
                  </a:lnTo>
                  <a:lnTo>
                    <a:pt x="10423906" y="325500"/>
                  </a:lnTo>
                  <a:lnTo>
                    <a:pt x="10419715" y="325120"/>
                  </a:lnTo>
                  <a:lnTo>
                    <a:pt x="10408666" y="320294"/>
                  </a:lnTo>
                  <a:lnTo>
                    <a:pt x="10407650" y="319150"/>
                  </a:lnTo>
                  <a:lnTo>
                    <a:pt x="10407015" y="317626"/>
                  </a:lnTo>
                  <a:lnTo>
                    <a:pt x="10407015" y="315722"/>
                  </a:lnTo>
                  <a:lnTo>
                    <a:pt x="10407015" y="14350"/>
                  </a:lnTo>
                  <a:lnTo>
                    <a:pt x="10407015" y="12446"/>
                  </a:lnTo>
                  <a:lnTo>
                    <a:pt x="10407650" y="10922"/>
                  </a:lnTo>
                  <a:lnTo>
                    <a:pt x="10408666" y="9778"/>
                  </a:lnTo>
                  <a:lnTo>
                    <a:pt x="10409682" y="8509"/>
                  </a:lnTo>
                  <a:lnTo>
                    <a:pt x="10411460" y="7493"/>
                  </a:lnTo>
                  <a:lnTo>
                    <a:pt x="10414000" y="6731"/>
                  </a:lnTo>
                  <a:lnTo>
                    <a:pt x="10416413" y="5841"/>
                  </a:lnTo>
                  <a:lnTo>
                    <a:pt x="10419715" y="5207"/>
                  </a:lnTo>
                  <a:lnTo>
                    <a:pt x="10423906" y="4825"/>
                  </a:lnTo>
                  <a:lnTo>
                    <a:pt x="10428097" y="4445"/>
                  </a:lnTo>
                  <a:lnTo>
                    <a:pt x="10433304" y="4190"/>
                  </a:lnTo>
                  <a:lnTo>
                    <a:pt x="10439654" y="4190"/>
                  </a:lnTo>
                  <a:close/>
                </a:path>
                <a:path w="10643235" h="409575">
                  <a:moveTo>
                    <a:pt x="9734042" y="4190"/>
                  </a:moveTo>
                  <a:lnTo>
                    <a:pt x="9740138" y="4190"/>
                  </a:lnTo>
                  <a:lnTo>
                    <a:pt x="9745091" y="4445"/>
                  </a:lnTo>
                  <a:lnTo>
                    <a:pt x="9749155" y="4825"/>
                  </a:lnTo>
                  <a:lnTo>
                    <a:pt x="9753219" y="5207"/>
                  </a:lnTo>
                  <a:lnTo>
                    <a:pt x="9756394" y="5841"/>
                  </a:lnTo>
                  <a:lnTo>
                    <a:pt x="9758934" y="6603"/>
                  </a:lnTo>
                  <a:lnTo>
                    <a:pt x="9761347" y="7238"/>
                  </a:lnTo>
                  <a:lnTo>
                    <a:pt x="9763125" y="8255"/>
                  </a:lnTo>
                  <a:lnTo>
                    <a:pt x="9764141" y="9398"/>
                  </a:lnTo>
                  <a:lnTo>
                    <a:pt x="9765284" y="10540"/>
                  </a:lnTo>
                  <a:lnTo>
                    <a:pt x="9765792" y="11937"/>
                  </a:lnTo>
                  <a:lnTo>
                    <a:pt x="9765792" y="13588"/>
                  </a:lnTo>
                  <a:lnTo>
                    <a:pt x="9765792" y="271907"/>
                  </a:lnTo>
                  <a:lnTo>
                    <a:pt x="9862185" y="271907"/>
                  </a:lnTo>
                  <a:lnTo>
                    <a:pt x="9862185" y="13588"/>
                  </a:lnTo>
                  <a:lnTo>
                    <a:pt x="9862185" y="11937"/>
                  </a:lnTo>
                  <a:lnTo>
                    <a:pt x="9862693" y="10540"/>
                  </a:lnTo>
                  <a:lnTo>
                    <a:pt x="9863836" y="9398"/>
                  </a:lnTo>
                  <a:lnTo>
                    <a:pt x="9864852" y="8255"/>
                  </a:lnTo>
                  <a:lnTo>
                    <a:pt x="9866630" y="7238"/>
                  </a:lnTo>
                  <a:lnTo>
                    <a:pt x="9868916" y="6603"/>
                  </a:lnTo>
                  <a:lnTo>
                    <a:pt x="9871329" y="5841"/>
                  </a:lnTo>
                  <a:lnTo>
                    <a:pt x="9874631" y="5207"/>
                  </a:lnTo>
                  <a:lnTo>
                    <a:pt x="9878695" y="4825"/>
                  </a:lnTo>
                  <a:lnTo>
                    <a:pt x="9882759" y="4445"/>
                  </a:lnTo>
                  <a:lnTo>
                    <a:pt x="9887839" y="4190"/>
                  </a:lnTo>
                  <a:lnTo>
                    <a:pt x="9893681" y="4190"/>
                  </a:lnTo>
                  <a:lnTo>
                    <a:pt x="9899650" y="4190"/>
                  </a:lnTo>
                  <a:lnTo>
                    <a:pt x="9918446" y="6603"/>
                  </a:lnTo>
                  <a:lnTo>
                    <a:pt x="9920859" y="7238"/>
                  </a:lnTo>
                  <a:lnTo>
                    <a:pt x="9922637" y="8255"/>
                  </a:lnTo>
                  <a:lnTo>
                    <a:pt x="9923653" y="9398"/>
                  </a:lnTo>
                  <a:lnTo>
                    <a:pt x="9924796" y="10540"/>
                  </a:lnTo>
                  <a:lnTo>
                    <a:pt x="9925304" y="11937"/>
                  </a:lnTo>
                  <a:lnTo>
                    <a:pt x="9925304" y="13588"/>
                  </a:lnTo>
                  <a:lnTo>
                    <a:pt x="9925304" y="271907"/>
                  </a:lnTo>
                  <a:lnTo>
                    <a:pt x="10021951" y="271907"/>
                  </a:lnTo>
                  <a:lnTo>
                    <a:pt x="10021951" y="13588"/>
                  </a:lnTo>
                  <a:lnTo>
                    <a:pt x="10021951" y="11937"/>
                  </a:lnTo>
                  <a:lnTo>
                    <a:pt x="10028809" y="6603"/>
                  </a:lnTo>
                  <a:lnTo>
                    <a:pt x="10031222" y="5841"/>
                  </a:lnTo>
                  <a:lnTo>
                    <a:pt x="10034524" y="5207"/>
                  </a:lnTo>
                  <a:lnTo>
                    <a:pt x="10038588" y="4825"/>
                  </a:lnTo>
                  <a:lnTo>
                    <a:pt x="10042525" y="4445"/>
                  </a:lnTo>
                  <a:lnTo>
                    <a:pt x="10047605" y="4190"/>
                  </a:lnTo>
                  <a:lnTo>
                    <a:pt x="10053701" y="4190"/>
                  </a:lnTo>
                  <a:lnTo>
                    <a:pt x="10059670" y="4190"/>
                  </a:lnTo>
                  <a:lnTo>
                    <a:pt x="10064623" y="4445"/>
                  </a:lnTo>
                  <a:lnTo>
                    <a:pt x="10068560" y="4825"/>
                  </a:lnTo>
                  <a:lnTo>
                    <a:pt x="10072624" y="5207"/>
                  </a:lnTo>
                  <a:lnTo>
                    <a:pt x="10075926" y="5841"/>
                  </a:lnTo>
                  <a:lnTo>
                    <a:pt x="10078339" y="6603"/>
                  </a:lnTo>
                  <a:lnTo>
                    <a:pt x="10080879" y="7238"/>
                  </a:lnTo>
                  <a:lnTo>
                    <a:pt x="10082657" y="8255"/>
                  </a:lnTo>
                  <a:lnTo>
                    <a:pt x="10083800" y="9398"/>
                  </a:lnTo>
                  <a:lnTo>
                    <a:pt x="10084943" y="10540"/>
                  </a:lnTo>
                  <a:lnTo>
                    <a:pt x="10085451" y="11937"/>
                  </a:lnTo>
                  <a:lnTo>
                    <a:pt x="10085451" y="13588"/>
                  </a:lnTo>
                  <a:lnTo>
                    <a:pt x="10085451" y="304164"/>
                  </a:lnTo>
                  <a:lnTo>
                    <a:pt x="10085451" y="311150"/>
                  </a:lnTo>
                  <a:lnTo>
                    <a:pt x="10083927" y="316230"/>
                  </a:lnTo>
                  <a:lnTo>
                    <a:pt x="10080625" y="319659"/>
                  </a:lnTo>
                  <a:lnTo>
                    <a:pt x="10077323" y="322961"/>
                  </a:lnTo>
                  <a:lnTo>
                    <a:pt x="10072751" y="324612"/>
                  </a:lnTo>
                  <a:lnTo>
                    <a:pt x="10066782" y="324612"/>
                  </a:lnTo>
                  <a:lnTo>
                    <a:pt x="9721469" y="324612"/>
                  </a:lnTo>
                  <a:lnTo>
                    <a:pt x="9715627" y="324612"/>
                  </a:lnTo>
                  <a:lnTo>
                    <a:pt x="9711055" y="322961"/>
                  </a:lnTo>
                  <a:lnTo>
                    <a:pt x="9707499" y="319659"/>
                  </a:lnTo>
                  <a:lnTo>
                    <a:pt x="9703943" y="316230"/>
                  </a:lnTo>
                  <a:lnTo>
                    <a:pt x="9702165" y="311150"/>
                  </a:lnTo>
                  <a:lnTo>
                    <a:pt x="9702165" y="304164"/>
                  </a:lnTo>
                  <a:lnTo>
                    <a:pt x="9702165" y="13588"/>
                  </a:lnTo>
                  <a:lnTo>
                    <a:pt x="9702165" y="11937"/>
                  </a:lnTo>
                  <a:lnTo>
                    <a:pt x="9702800" y="10540"/>
                  </a:lnTo>
                  <a:lnTo>
                    <a:pt x="9703816" y="9398"/>
                  </a:lnTo>
                  <a:lnTo>
                    <a:pt x="9704832" y="8255"/>
                  </a:lnTo>
                  <a:lnTo>
                    <a:pt x="9706610" y="7238"/>
                  </a:lnTo>
                  <a:lnTo>
                    <a:pt x="9709150" y="6603"/>
                  </a:lnTo>
                  <a:lnTo>
                    <a:pt x="9711563" y="5841"/>
                  </a:lnTo>
                  <a:lnTo>
                    <a:pt x="9714865" y="5207"/>
                  </a:lnTo>
                  <a:lnTo>
                    <a:pt x="9718929" y="4825"/>
                  </a:lnTo>
                  <a:lnTo>
                    <a:pt x="9723120" y="4445"/>
                  </a:lnTo>
                  <a:lnTo>
                    <a:pt x="9728073" y="4190"/>
                  </a:lnTo>
                  <a:lnTo>
                    <a:pt x="9734042" y="4190"/>
                  </a:lnTo>
                  <a:close/>
                </a:path>
                <a:path w="10643235" h="409575">
                  <a:moveTo>
                    <a:pt x="9425051" y="4190"/>
                  </a:moveTo>
                  <a:lnTo>
                    <a:pt x="9432671" y="4190"/>
                  </a:lnTo>
                  <a:lnTo>
                    <a:pt x="9438894" y="4318"/>
                  </a:lnTo>
                  <a:lnTo>
                    <a:pt x="9510268" y="116077"/>
                  </a:lnTo>
                  <a:lnTo>
                    <a:pt x="9513935" y="123866"/>
                  </a:lnTo>
                  <a:lnTo>
                    <a:pt x="9530873" y="162575"/>
                  </a:lnTo>
                  <a:lnTo>
                    <a:pt x="9537192" y="178181"/>
                  </a:lnTo>
                  <a:lnTo>
                    <a:pt x="9537827" y="178181"/>
                  </a:lnTo>
                  <a:lnTo>
                    <a:pt x="9551201" y="138142"/>
                  </a:lnTo>
                  <a:lnTo>
                    <a:pt x="9560560" y="113157"/>
                  </a:lnTo>
                  <a:lnTo>
                    <a:pt x="9597263" y="15112"/>
                  </a:lnTo>
                  <a:lnTo>
                    <a:pt x="9606407" y="6223"/>
                  </a:lnTo>
                  <a:lnTo>
                    <a:pt x="9609074" y="5334"/>
                  </a:lnTo>
                  <a:lnTo>
                    <a:pt x="9612630" y="4825"/>
                  </a:lnTo>
                  <a:lnTo>
                    <a:pt x="9617202" y="4572"/>
                  </a:lnTo>
                  <a:lnTo>
                    <a:pt x="9621901" y="4318"/>
                  </a:lnTo>
                  <a:lnTo>
                    <a:pt x="9627870" y="4190"/>
                  </a:lnTo>
                  <a:lnTo>
                    <a:pt x="9635236" y="4190"/>
                  </a:lnTo>
                  <a:lnTo>
                    <a:pt x="9642856" y="4190"/>
                  </a:lnTo>
                  <a:lnTo>
                    <a:pt x="9665716" y="11049"/>
                  </a:lnTo>
                  <a:lnTo>
                    <a:pt x="9665589" y="13588"/>
                  </a:lnTo>
                  <a:lnTo>
                    <a:pt x="9577578" y="236600"/>
                  </a:lnTo>
                  <a:lnTo>
                    <a:pt x="9561504" y="272623"/>
                  </a:lnTo>
                  <a:lnTo>
                    <a:pt x="9539668" y="305054"/>
                  </a:lnTo>
                  <a:lnTo>
                    <a:pt x="9500344" y="327060"/>
                  </a:lnTo>
                  <a:lnTo>
                    <a:pt x="9475216" y="329311"/>
                  </a:lnTo>
                  <a:lnTo>
                    <a:pt x="9470898" y="329311"/>
                  </a:lnTo>
                  <a:lnTo>
                    <a:pt x="9466453" y="329057"/>
                  </a:lnTo>
                  <a:lnTo>
                    <a:pt x="9462262" y="328422"/>
                  </a:lnTo>
                  <a:lnTo>
                    <a:pt x="9457944" y="327913"/>
                  </a:lnTo>
                  <a:lnTo>
                    <a:pt x="9453880" y="327151"/>
                  </a:lnTo>
                  <a:lnTo>
                    <a:pt x="9450197" y="326136"/>
                  </a:lnTo>
                  <a:lnTo>
                    <a:pt x="9446387" y="325120"/>
                  </a:lnTo>
                  <a:lnTo>
                    <a:pt x="9431020" y="315213"/>
                  </a:lnTo>
                  <a:lnTo>
                    <a:pt x="9430258" y="313816"/>
                  </a:lnTo>
                  <a:lnTo>
                    <a:pt x="9429623" y="311912"/>
                  </a:lnTo>
                  <a:lnTo>
                    <a:pt x="9429242" y="309625"/>
                  </a:lnTo>
                  <a:lnTo>
                    <a:pt x="9428734" y="307339"/>
                  </a:lnTo>
                  <a:lnTo>
                    <a:pt x="9428353" y="304419"/>
                  </a:lnTo>
                  <a:lnTo>
                    <a:pt x="9428099" y="300863"/>
                  </a:lnTo>
                  <a:lnTo>
                    <a:pt x="9427845" y="297307"/>
                  </a:lnTo>
                  <a:lnTo>
                    <a:pt x="9427718" y="292988"/>
                  </a:lnTo>
                  <a:lnTo>
                    <a:pt x="9427718" y="287655"/>
                  </a:lnTo>
                  <a:lnTo>
                    <a:pt x="9427718" y="278130"/>
                  </a:lnTo>
                  <a:lnTo>
                    <a:pt x="9428353" y="271399"/>
                  </a:lnTo>
                  <a:lnTo>
                    <a:pt x="9429750" y="267335"/>
                  </a:lnTo>
                  <a:lnTo>
                    <a:pt x="9431147" y="263271"/>
                  </a:lnTo>
                  <a:lnTo>
                    <a:pt x="9433433" y="261238"/>
                  </a:lnTo>
                  <a:lnTo>
                    <a:pt x="9436354" y="261238"/>
                  </a:lnTo>
                  <a:lnTo>
                    <a:pt x="9437751" y="261238"/>
                  </a:lnTo>
                  <a:lnTo>
                    <a:pt x="9439402" y="261874"/>
                  </a:lnTo>
                  <a:lnTo>
                    <a:pt x="9441307" y="263016"/>
                  </a:lnTo>
                  <a:lnTo>
                    <a:pt x="9443085" y="264160"/>
                  </a:lnTo>
                  <a:lnTo>
                    <a:pt x="9445244" y="265430"/>
                  </a:lnTo>
                  <a:lnTo>
                    <a:pt x="9447784" y="266700"/>
                  </a:lnTo>
                  <a:lnTo>
                    <a:pt x="9450324" y="268097"/>
                  </a:lnTo>
                  <a:lnTo>
                    <a:pt x="9453245" y="269239"/>
                  </a:lnTo>
                  <a:lnTo>
                    <a:pt x="9456674" y="270256"/>
                  </a:lnTo>
                  <a:lnTo>
                    <a:pt x="9459976" y="271399"/>
                  </a:lnTo>
                  <a:lnTo>
                    <a:pt x="9464040" y="271907"/>
                  </a:lnTo>
                  <a:lnTo>
                    <a:pt x="9468612" y="271907"/>
                  </a:lnTo>
                  <a:lnTo>
                    <a:pt x="9472041" y="271907"/>
                  </a:lnTo>
                  <a:lnTo>
                    <a:pt x="9475216" y="271525"/>
                  </a:lnTo>
                  <a:lnTo>
                    <a:pt x="9494520" y="257428"/>
                  </a:lnTo>
                  <a:lnTo>
                    <a:pt x="9497187" y="253619"/>
                  </a:lnTo>
                  <a:lnTo>
                    <a:pt x="9499981" y="248538"/>
                  </a:lnTo>
                  <a:lnTo>
                    <a:pt x="9502902" y="242315"/>
                  </a:lnTo>
                  <a:lnTo>
                    <a:pt x="9397873" y="28575"/>
                  </a:lnTo>
                  <a:lnTo>
                    <a:pt x="9395587" y="23495"/>
                  </a:lnTo>
                  <a:lnTo>
                    <a:pt x="9394190" y="19303"/>
                  </a:lnTo>
                  <a:lnTo>
                    <a:pt x="9393809" y="16128"/>
                  </a:lnTo>
                  <a:lnTo>
                    <a:pt x="9393428" y="12953"/>
                  </a:lnTo>
                  <a:lnTo>
                    <a:pt x="9394190" y="10413"/>
                  </a:lnTo>
                  <a:lnTo>
                    <a:pt x="9396095" y="8636"/>
                  </a:lnTo>
                  <a:lnTo>
                    <a:pt x="9398127" y="6858"/>
                  </a:lnTo>
                  <a:lnTo>
                    <a:pt x="9401429" y="5587"/>
                  </a:lnTo>
                  <a:lnTo>
                    <a:pt x="9406128" y="5080"/>
                  </a:lnTo>
                  <a:lnTo>
                    <a:pt x="9410827" y="4445"/>
                  </a:lnTo>
                  <a:lnTo>
                    <a:pt x="9417050" y="4190"/>
                  </a:lnTo>
                  <a:lnTo>
                    <a:pt x="9425051" y="4190"/>
                  </a:lnTo>
                  <a:close/>
                </a:path>
                <a:path w="10643235" h="409575">
                  <a:moveTo>
                    <a:pt x="8639429" y="4190"/>
                  </a:moveTo>
                  <a:lnTo>
                    <a:pt x="8645779" y="4190"/>
                  </a:lnTo>
                  <a:lnTo>
                    <a:pt x="8650986" y="4445"/>
                  </a:lnTo>
                  <a:lnTo>
                    <a:pt x="8655177" y="4825"/>
                  </a:lnTo>
                  <a:lnTo>
                    <a:pt x="8659241" y="5207"/>
                  </a:lnTo>
                  <a:lnTo>
                    <a:pt x="8662543" y="5841"/>
                  </a:lnTo>
                  <a:lnTo>
                    <a:pt x="8664956" y="6731"/>
                  </a:lnTo>
                  <a:lnTo>
                    <a:pt x="8667496" y="7493"/>
                  </a:lnTo>
                  <a:lnTo>
                    <a:pt x="8669147" y="8509"/>
                  </a:lnTo>
                  <a:lnTo>
                    <a:pt x="8670163" y="9778"/>
                  </a:lnTo>
                  <a:lnTo>
                    <a:pt x="8671179" y="10922"/>
                  </a:lnTo>
                  <a:lnTo>
                    <a:pt x="8671687" y="12446"/>
                  </a:lnTo>
                  <a:lnTo>
                    <a:pt x="8671687" y="14097"/>
                  </a:lnTo>
                  <a:lnTo>
                    <a:pt x="8671687" y="183134"/>
                  </a:lnTo>
                  <a:lnTo>
                    <a:pt x="8671687" y="188468"/>
                  </a:lnTo>
                  <a:lnTo>
                    <a:pt x="8671560" y="194056"/>
                  </a:lnTo>
                  <a:lnTo>
                    <a:pt x="8671433" y="199898"/>
                  </a:lnTo>
                  <a:lnTo>
                    <a:pt x="8671306" y="205866"/>
                  </a:lnTo>
                  <a:lnTo>
                    <a:pt x="8671052" y="211582"/>
                  </a:lnTo>
                  <a:lnTo>
                    <a:pt x="8670671" y="217170"/>
                  </a:lnTo>
                  <a:lnTo>
                    <a:pt x="8671179" y="217170"/>
                  </a:lnTo>
                  <a:lnTo>
                    <a:pt x="8673973" y="212216"/>
                  </a:lnTo>
                  <a:lnTo>
                    <a:pt x="8677529" y="206375"/>
                  </a:lnTo>
                  <a:lnTo>
                    <a:pt x="8681720" y="199389"/>
                  </a:lnTo>
                  <a:lnTo>
                    <a:pt x="8686038" y="192532"/>
                  </a:lnTo>
                  <a:lnTo>
                    <a:pt x="8690483" y="185800"/>
                  </a:lnTo>
                  <a:lnTo>
                    <a:pt x="8695055" y="179197"/>
                  </a:lnTo>
                  <a:lnTo>
                    <a:pt x="8806053" y="13843"/>
                  </a:lnTo>
                  <a:lnTo>
                    <a:pt x="8807196" y="12191"/>
                  </a:lnTo>
                  <a:lnTo>
                    <a:pt x="8808339" y="10795"/>
                  </a:lnTo>
                  <a:lnTo>
                    <a:pt x="8809736" y="9525"/>
                  </a:lnTo>
                  <a:lnTo>
                    <a:pt x="8811006" y="8255"/>
                  </a:lnTo>
                  <a:lnTo>
                    <a:pt x="8812784" y="7238"/>
                  </a:lnTo>
                  <a:lnTo>
                    <a:pt x="8814943" y="6476"/>
                  </a:lnTo>
                  <a:lnTo>
                    <a:pt x="8817229" y="5587"/>
                  </a:lnTo>
                  <a:lnTo>
                    <a:pt x="8820023" y="5080"/>
                  </a:lnTo>
                  <a:lnTo>
                    <a:pt x="8823198" y="4699"/>
                  </a:lnTo>
                  <a:lnTo>
                    <a:pt x="8826500" y="4318"/>
                  </a:lnTo>
                  <a:lnTo>
                    <a:pt x="8830691" y="4190"/>
                  </a:lnTo>
                  <a:lnTo>
                    <a:pt x="8835771" y="4190"/>
                  </a:lnTo>
                  <a:lnTo>
                    <a:pt x="8842121" y="4190"/>
                  </a:lnTo>
                  <a:lnTo>
                    <a:pt x="8860282" y="6731"/>
                  </a:lnTo>
                  <a:lnTo>
                    <a:pt x="8862568" y="7493"/>
                  </a:lnTo>
                  <a:lnTo>
                    <a:pt x="8864092" y="8509"/>
                  </a:lnTo>
                  <a:lnTo>
                    <a:pt x="8864981" y="9778"/>
                  </a:lnTo>
                  <a:lnTo>
                    <a:pt x="8865997" y="10922"/>
                  </a:lnTo>
                  <a:lnTo>
                    <a:pt x="8866378" y="12446"/>
                  </a:lnTo>
                  <a:lnTo>
                    <a:pt x="8866378" y="14350"/>
                  </a:lnTo>
                  <a:lnTo>
                    <a:pt x="8866378" y="316230"/>
                  </a:lnTo>
                  <a:lnTo>
                    <a:pt x="8866378" y="317881"/>
                  </a:lnTo>
                  <a:lnTo>
                    <a:pt x="8865870" y="319405"/>
                  </a:lnTo>
                  <a:lnTo>
                    <a:pt x="8864727" y="320548"/>
                  </a:lnTo>
                  <a:lnTo>
                    <a:pt x="8863711" y="321818"/>
                  </a:lnTo>
                  <a:lnTo>
                    <a:pt x="8849487" y="325500"/>
                  </a:lnTo>
                  <a:lnTo>
                    <a:pt x="8845296" y="325882"/>
                  </a:lnTo>
                  <a:lnTo>
                    <a:pt x="8840089" y="326136"/>
                  </a:lnTo>
                  <a:lnTo>
                    <a:pt x="8833866" y="326136"/>
                  </a:lnTo>
                  <a:lnTo>
                    <a:pt x="8827643" y="326136"/>
                  </a:lnTo>
                  <a:lnTo>
                    <a:pt x="8822436" y="325882"/>
                  </a:lnTo>
                  <a:lnTo>
                    <a:pt x="8818245" y="325500"/>
                  </a:lnTo>
                  <a:lnTo>
                    <a:pt x="8814054" y="325120"/>
                  </a:lnTo>
                  <a:lnTo>
                    <a:pt x="8803259" y="320548"/>
                  </a:lnTo>
                  <a:lnTo>
                    <a:pt x="8802243" y="319405"/>
                  </a:lnTo>
                  <a:lnTo>
                    <a:pt x="8801862" y="317881"/>
                  </a:lnTo>
                  <a:lnTo>
                    <a:pt x="8801862" y="316230"/>
                  </a:lnTo>
                  <a:lnTo>
                    <a:pt x="8801862" y="148209"/>
                  </a:lnTo>
                  <a:lnTo>
                    <a:pt x="8801862" y="141732"/>
                  </a:lnTo>
                  <a:lnTo>
                    <a:pt x="8801862" y="135509"/>
                  </a:lnTo>
                  <a:lnTo>
                    <a:pt x="8802116" y="129286"/>
                  </a:lnTo>
                  <a:lnTo>
                    <a:pt x="8802243" y="123189"/>
                  </a:lnTo>
                  <a:lnTo>
                    <a:pt x="8802497" y="117728"/>
                  </a:lnTo>
                  <a:lnTo>
                    <a:pt x="8802751" y="112902"/>
                  </a:lnTo>
                  <a:lnTo>
                    <a:pt x="8802243" y="112902"/>
                  </a:lnTo>
                  <a:lnTo>
                    <a:pt x="8800973" y="115188"/>
                  </a:lnTo>
                  <a:lnTo>
                    <a:pt x="8799449" y="117856"/>
                  </a:lnTo>
                  <a:lnTo>
                    <a:pt x="8797671" y="120903"/>
                  </a:lnTo>
                  <a:lnTo>
                    <a:pt x="8795766" y="123951"/>
                  </a:lnTo>
                  <a:lnTo>
                    <a:pt x="8793861" y="127126"/>
                  </a:lnTo>
                  <a:lnTo>
                    <a:pt x="8791829" y="130556"/>
                  </a:lnTo>
                  <a:lnTo>
                    <a:pt x="8789797" y="133858"/>
                  </a:lnTo>
                  <a:lnTo>
                    <a:pt x="8787638" y="137413"/>
                  </a:lnTo>
                  <a:lnTo>
                    <a:pt x="8785352" y="140843"/>
                  </a:lnTo>
                  <a:lnTo>
                    <a:pt x="8782939" y="144399"/>
                  </a:lnTo>
                  <a:lnTo>
                    <a:pt x="8780653" y="147827"/>
                  </a:lnTo>
                  <a:lnTo>
                    <a:pt x="8778367" y="151130"/>
                  </a:lnTo>
                  <a:lnTo>
                    <a:pt x="8667496" y="316484"/>
                  </a:lnTo>
                  <a:lnTo>
                    <a:pt x="8666099" y="318262"/>
                  </a:lnTo>
                  <a:lnTo>
                    <a:pt x="8657971" y="324231"/>
                  </a:lnTo>
                  <a:lnTo>
                    <a:pt x="8655812" y="324993"/>
                  </a:lnTo>
                  <a:lnTo>
                    <a:pt x="8653018" y="325500"/>
                  </a:lnTo>
                  <a:lnTo>
                    <a:pt x="8649843" y="325755"/>
                  </a:lnTo>
                  <a:lnTo>
                    <a:pt x="8646668" y="326009"/>
                  </a:lnTo>
                  <a:lnTo>
                    <a:pt x="8642477" y="326136"/>
                  </a:lnTo>
                  <a:lnTo>
                    <a:pt x="8637397" y="326136"/>
                  </a:lnTo>
                  <a:lnTo>
                    <a:pt x="8631047" y="326136"/>
                  </a:lnTo>
                  <a:lnTo>
                    <a:pt x="8625840" y="325882"/>
                  </a:lnTo>
                  <a:lnTo>
                    <a:pt x="8621903" y="325500"/>
                  </a:lnTo>
                  <a:lnTo>
                    <a:pt x="8617966" y="325120"/>
                  </a:lnTo>
                  <a:lnTo>
                    <a:pt x="8606790" y="317626"/>
                  </a:lnTo>
                  <a:lnTo>
                    <a:pt x="8606790" y="315722"/>
                  </a:lnTo>
                  <a:lnTo>
                    <a:pt x="8606790" y="14097"/>
                  </a:lnTo>
                  <a:lnTo>
                    <a:pt x="8606790" y="12446"/>
                  </a:lnTo>
                  <a:lnTo>
                    <a:pt x="8607425" y="10922"/>
                  </a:lnTo>
                  <a:lnTo>
                    <a:pt x="8608441" y="9778"/>
                  </a:lnTo>
                  <a:lnTo>
                    <a:pt x="8609457" y="8509"/>
                  </a:lnTo>
                  <a:lnTo>
                    <a:pt x="8611362" y="7493"/>
                  </a:lnTo>
                  <a:lnTo>
                    <a:pt x="8613902" y="6731"/>
                  </a:lnTo>
                  <a:lnTo>
                    <a:pt x="8616442" y="5841"/>
                  </a:lnTo>
                  <a:lnTo>
                    <a:pt x="8619744" y="5207"/>
                  </a:lnTo>
                  <a:lnTo>
                    <a:pt x="8623808" y="4825"/>
                  </a:lnTo>
                  <a:lnTo>
                    <a:pt x="8627999" y="4445"/>
                  </a:lnTo>
                  <a:lnTo>
                    <a:pt x="8633079" y="4190"/>
                  </a:lnTo>
                  <a:lnTo>
                    <a:pt x="8639429" y="4190"/>
                  </a:lnTo>
                  <a:close/>
                </a:path>
                <a:path w="10643235" h="409575">
                  <a:moveTo>
                    <a:pt x="7029704" y="4190"/>
                  </a:moveTo>
                  <a:lnTo>
                    <a:pt x="7036054" y="4190"/>
                  </a:lnTo>
                  <a:lnTo>
                    <a:pt x="7041260" y="4445"/>
                  </a:lnTo>
                  <a:lnTo>
                    <a:pt x="7060438" y="10160"/>
                  </a:lnTo>
                  <a:lnTo>
                    <a:pt x="7061454" y="11430"/>
                  </a:lnTo>
                  <a:lnTo>
                    <a:pt x="7061962" y="12953"/>
                  </a:lnTo>
                  <a:lnTo>
                    <a:pt x="7061962" y="14605"/>
                  </a:lnTo>
                  <a:lnTo>
                    <a:pt x="7061962" y="131699"/>
                  </a:lnTo>
                  <a:lnTo>
                    <a:pt x="7181215" y="131699"/>
                  </a:lnTo>
                  <a:lnTo>
                    <a:pt x="7181215" y="14605"/>
                  </a:lnTo>
                  <a:lnTo>
                    <a:pt x="7181215" y="12953"/>
                  </a:lnTo>
                  <a:lnTo>
                    <a:pt x="7181723" y="11430"/>
                  </a:lnTo>
                  <a:lnTo>
                    <a:pt x="7182866" y="10160"/>
                  </a:lnTo>
                  <a:lnTo>
                    <a:pt x="7183882" y="8762"/>
                  </a:lnTo>
                  <a:lnTo>
                    <a:pt x="7207377" y="4190"/>
                  </a:lnTo>
                  <a:lnTo>
                    <a:pt x="7213727" y="4190"/>
                  </a:lnTo>
                  <a:lnTo>
                    <a:pt x="7220077" y="4190"/>
                  </a:lnTo>
                  <a:lnTo>
                    <a:pt x="7244460" y="10160"/>
                  </a:lnTo>
                  <a:lnTo>
                    <a:pt x="7245477" y="11430"/>
                  </a:lnTo>
                  <a:lnTo>
                    <a:pt x="7246112" y="12953"/>
                  </a:lnTo>
                  <a:lnTo>
                    <a:pt x="7246112" y="14605"/>
                  </a:lnTo>
                  <a:lnTo>
                    <a:pt x="7246112" y="315722"/>
                  </a:lnTo>
                  <a:lnTo>
                    <a:pt x="7246112" y="317373"/>
                  </a:lnTo>
                  <a:lnTo>
                    <a:pt x="7245477" y="318897"/>
                  </a:lnTo>
                  <a:lnTo>
                    <a:pt x="7244460" y="320166"/>
                  </a:lnTo>
                  <a:lnTo>
                    <a:pt x="7243445" y="321563"/>
                  </a:lnTo>
                  <a:lnTo>
                    <a:pt x="7220077" y="326136"/>
                  </a:lnTo>
                  <a:lnTo>
                    <a:pt x="7213727" y="326136"/>
                  </a:lnTo>
                  <a:lnTo>
                    <a:pt x="7207377" y="326136"/>
                  </a:lnTo>
                  <a:lnTo>
                    <a:pt x="7202043" y="325882"/>
                  </a:lnTo>
                  <a:lnTo>
                    <a:pt x="7197852" y="325374"/>
                  </a:lnTo>
                  <a:lnTo>
                    <a:pt x="7193660" y="324865"/>
                  </a:lnTo>
                  <a:lnTo>
                    <a:pt x="7182866" y="320166"/>
                  </a:lnTo>
                  <a:lnTo>
                    <a:pt x="7181723" y="318897"/>
                  </a:lnTo>
                  <a:lnTo>
                    <a:pt x="7181215" y="317373"/>
                  </a:lnTo>
                  <a:lnTo>
                    <a:pt x="7181215" y="315722"/>
                  </a:lnTo>
                  <a:lnTo>
                    <a:pt x="7181215" y="186816"/>
                  </a:lnTo>
                  <a:lnTo>
                    <a:pt x="7061962" y="186816"/>
                  </a:lnTo>
                  <a:lnTo>
                    <a:pt x="7061962" y="315722"/>
                  </a:lnTo>
                  <a:lnTo>
                    <a:pt x="7061962" y="317373"/>
                  </a:lnTo>
                  <a:lnTo>
                    <a:pt x="7061454" y="318897"/>
                  </a:lnTo>
                  <a:lnTo>
                    <a:pt x="7060438" y="320166"/>
                  </a:lnTo>
                  <a:lnTo>
                    <a:pt x="7059422" y="321563"/>
                  </a:lnTo>
                  <a:lnTo>
                    <a:pt x="7036054" y="326136"/>
                  </a:lnTo>
                  <a:lnTo>
                    <a:pt x="7029704" y="326136"/>
                  </a:lnTo>
                  <a:lnTo>
                    <a:pt x="7023354" y="326136"/>
                  </a:lnTo>
                  <a:lnTo>
                    <a:pt x="6998716" y="320166"/>
                  </a:lnTo>
                  <a:lnTo>
                    <a:pt x="6997700" y="318897"/>
                  </a:lnTo>
                  <a:lnTo>
                    <a:pt x="6997065" y="317373"/>
                  </a:lnTo>
                  <a:lnTo>
                    <a:pt x="6997065" y="315722"/>
                  </a:lnTo>
                  <a:lnTo>
                    <a:pt x="6997065" y="14605"/>
                  </a:lnTo>
                  <a:lnTo>
                    <a:pt x="6997065" y="12953"/>
                  </a:lnTo>
                  <a:lnTo>
                    <a:pt x="6997700" y="11430"/>
                  </a:lnTo>
                  <a:lnTo>
                    <a:pt x="6998716" y="10160"/>
                  </a:lnTo>
                  <a:lnTo>
                    <a:pt x="6999732" y="8762"/>
                  </a:lnTo>
                  <a:lnTo>
                    <a:pt x="7023354" y="4190"/>
                  </a:lnTo>
                  <a:lnTo>
                    <a:pt x="7029704" y="4190"/>
                  </a:lnTo>
                  <a:close/>
                </a:path>
                <a:path w="10643235" h="409575">
                  <a:moveTo>
                    <a:pt x="6239129" y="4190"/>
                  </a:moveTo>
                  <a:lnTo>
                    <a:pt x="6245479" y="4190"/>
                  </a:lnTo>
                  <a:lnTo>
                    <a:pt x="6250685" y="4445"/>
                  </a:lnTo>
                  <a:lnTo>
                    <a:pt x="6254877" y="4825"/>
                  </a:lnTo>
                  <a:lnTo>
                    <a:pt x="6258941" y="5207"/>
                  </a:lnTo>
                  <a:lnTo>
                    <a:pt x="6262243" y="5841"/>
                  </a:lnTo>
                  <a:lnTo>
                    <a:pt x="6264656" y="6731"/>
                  </a:lnTo>
                  <a:lnTo>
                    <a:pt x="6267196" y="7493"/>
                  </a:lnTo>
                  <a:lnTo>
                    <a:pt x="6268847" y="8509"/>
                  </a:lnTo>
                  <a:lnTo>
                    <a:pt x="6269863" y="9778"/>
                  </a:lnTo>
                  <a:lnTo>
                    <a:pt x="6270879" y="10922"/>
                  </a:lnTo>
                  <a:lnTo>
                    <a:pt x="6271387" y="12446"/>
                  </a:lnTo>
                  <a:lnTo>
                    <a:pt x="6271387" y="14097"/>
                  </a:lnTo>
                  <a:lnTo>
                    <a:pt x="6271387" y="183134"/>
                  </a:lnTo>
                  <a:lnTo>
                    <a:pt x="6271387" y="188468"/>
                  </a:lnTo>
                  <a:lnTo>
                    <a:pt x="6271259" y="194056"/>
                  </a:lnTo>
                  <a:lnTo>
                    <a:pt x="6271133" y="199898"/>
                  </a:lnTo>
                  <a:lnTo>
                    <a:pt x="6271006" y="205866"/>
                  </a:lnTo>
                  <a:lnTo>
                    <a:pt x="6270752" y="211582"/>
                  </a:lnTo>
                  <a:lnTo>
                    <a:pt x="6270371" y="217170"/>
                  </a:lnTo>
                  <a:lnTo>
                    <a:pt x="6270879" y="217170"/>
                  </a:lnTo>
                  <a:lnTo>
                    <a:pt x="6273673" y="212216"/>
                  </a:lnTo>
                  <a:lnTo>
                    <a:pt x="6277229" y="206375"/>
                  </a:lnTo>
                  <a:lnTo>
                    <a:pt x="6281420" y="199389"/>
                  </a:lnTo>
                  <a:lnTo>
                    <a:pt x="6285738" y="192532"/>
                  </a:lnTo>
                  <a:lnTo>
                    <a:pt x="6290183" y="185800"/>
                  </a:lnTo>
                  <a:lnTo>
                    <a:pt x="6294755" y="179197"/>
                  </a:lnTo>
                  <a:lnTo>
                    <a:pt x="6405753" y="13843"/>
                  </a:lnTo>
                  <a:lnTo>
                    <a:pt x="6406896" y="12191"/>
                  </a:lnTo>
                  <a:lnTo>
                    <a:pt x="6408039" y="10795"/>
                  </a:lnTo>
                  <a:lnTo>
                    <a:pt x="6409435" y="9525"/>
                  </a:lnTo>
                  <a:lnTo>
                    <a:pt x="6410706" y="8255"/>
                  </a:lnTo>
                  <a:lnTo>
                    <a:pt x="6412483" y="7238"/>
                  </a:lnTo>
                  <a:lnTo>
                    <a:pt x="6414643" y="6476"/>
                  </a:lnTo>
                  <a:lnTo>
                    <a:pt x="6416929" y="5587"/>
                  </a:lnTo>
                  <a:lnTo>
                    <a:pt x="6419723" y="5080"/>
                  </a:lnTo>
                  <a:lnTo>
                    <a:pt x="6422898" y="4699"/>
                  </a:lnTo>
                  <a:lnTo>
                    <a:pt x="6426200" y="4318"/>
                  </a:lnTo>
                  <a:lnTo>
                    <a:pt x="6430391" y="4190"/>
                  </a:lnTo>
                  <a:lnTo>
                    <a:pt x="6435471" y="4190"/>
                  </a:lnTo>
                  <a:lnTo>
                    <a:pt x="6441821" y="4190"/>
                  </a:lnTo>
                  <a:lnTo>
                    <a:pt x="6459982" y="6731"/>
                  </a:lnTo>
                  <a:lnTo>
                    <a:pt x="6462268" y="7493"/>
                  </a:lnTo>
                  <a:lnTo>
                    <a:pt x="6463792" y="8509"/>
                  </a:lnTo>
                  <a:lnTo>
                    <a:pt x="6464681" y="9778"/>
                  </a:lnTo>
                  <a:lnTo>
                    <a:pt x="6465697" y="10922"/>
                  </a:lnTo>
                  <a:lnTo>
                    <a:pt x="6466078" y="12446"/>
                  </a:lnTo>
                  <a:lnTo>
                    <a:pt x="6466078" y="14350"/>
                  </a:lnTo>
                  <a:lnTo>
                    <a:pt x="6466078" y="316230"/>
                  </a:lnTo>
                  <a:lnTo>
                    <a:pt x="6466078" y="317881"/>
                  </a:lnTo>
                  <a:lnTo>
                    <a:pt x="6465570" y="319405"/>
                  </a:lnTo>
                  <a:lnTo>
                    <a:pt x="6464427" y="320548"/>
                  </a:lnTo>
                  <a:lnTo>
                    <a:pt x="6463410" y="321818"/>
                  </a:lnTo>
                  <a:lnTo>
                    <a:pt x="6449187" y="325500"/>
                  </a:lnTo>
                  <a:lnTo>
                    <a:pt x="6444996" y="325882"/>
                  </a:lnTo>
                  <a:lnTo>
                    <a:pt x="6439789" y="326136"/>
                  </a:lnTo>
                  <a:lnTo>
                    <a:pt x="6433566" y="326136"/>
                  </a:lnTo>
                  <a:lnTo>
                    <a:pt x="6427343" y="326136"/>
                  </a:lnTo>
                  <a:lnTo>
                    <a:pt x="6422135" y="325882"/>
                  </a:lnTo>
                  <a:lnTo>
                    <a:pt x="6417945" y="325500"/>
                  </a:lnTo>
                  <a:lnTo>
                    <a:pt x="6413754" y="325120"/>
                  </a:lnTo>
                  <a:lnTo>
                    <a:pt x="6402958" y="320548"/>
                  </a:lnTo>
                  <a:lnTo>
                    <a:pt x="6401943" y="319405"/>
                  </a:lnTo>
                  <a:lnTo>
                    <a:pt x="6401562" y="317881"/>
                  </a:lnTo>
                  <a:lnTo>
                    <a:pt x="6401562" y="316230"/>
                  </a:lnTo>
                  <a:lnTo>
                    <a:pt x="6401562" y="148209"/>
                  </a:lnTo>
                  <a:lnTo>
                    <a:pt x="6401562" y="141732"/>
                  </a:lnTo>
                  <a:lnTo>
                    <a:pt x="6401562" y="135509"/>
                  </a:lnTo>
                  <a:lnTo>
                    <a:pt x="6401816" y="129286"/>
                  </a:lnTo>
                  <a:lnTo>
                    <a:pt x="6401943" y="123189"/>
                  </a:lnTo>
                  <a:lnTo>
                    <a:pt x="6402197" y="117728"/>
                  </a:lnTo>
                  <a:lnTo>
                    <a:pt x="6402451" y="112902"/>
                  </a:lnTo>
                  <a:lnTo>
                    <a:pt x="6401943" y="112902"/>
                  </a:lnTo>
                  <a:lnTo>
                    <a:pt x="6400673" y="115188"/>
                  </a:lnTo>
                  <a:lnTo>
                    <a:pt x="6399149" y="117856"/>
                  </a:lnTo>
                  <a:lnTo>
                    <a:pt x="6397371" y="120903"/>
                  </a:lnTo>
                  <a:lnTo>
                    <a:pt x="6395466" y="123951"/>
                  </a:lnTo>
                  <a:lnTo>
                    <a:pt x="6393560" y="127126"/>
                  </a:lnTo>
                  <a:lnTo>
                    <a:pt x="6391529" y="130556"/>
                  </a:lnTo>
                  <a:lnTo>
                    <a:pt x="6389497" y="133858"/>
                  </a:lnTo>
                  <a:lnTo>
                    <a:pt x="6387338" y="137413"/>
                  </a:lnTo>
                  <a:lnTo>
                    <a:pt x="6385052" y="140843"/>
                  </a:lnTo>
                  <a:lnTo>
                    <a:pt x="6382639" y="144399"/>
                  </a:lnTo>
                  <a:lnTo>
                    <a:pt x="6380353" y="147827"/>
                  </a:lnTo>
                  <a:lnTo>
                    <a:pt x="6378067" y="151130"/>
                  </a:lnTo>
                  <a:lnTo>
                    <a:pt x="6267196" y="316484"/>
                  </a:lnTo>
                  <a:lnTo>
                    <a:pt x="6265799" y="318262"/>
                  </a:lnTo>
                  <a:lnTo>
                    <a:pt x="6257671" y="324231"/>
                  </a:lnTo>
                  <a:lnTo>
                    <a:pt x="6255512" y="324993"/>
                  </a:lnTo>
                  <a:lnTo>
                    <a:pt x="6252718" y="325500"/>
                  </a:lnTo>
                  <a:lnTo>
                    <a:pt x="6249543" y="325755"/>
                  </a:lnTo>
                  <a:lnTo>
                    <a:pt x="6246368" y="326009"/>
                  </a:lnTo>
                  <a:lnTo>
                    <a:pt x="6242177" y="326136"/>
                  </a:lnTo>
                  <a:lnTo>
                    <a:pt x="6237097" y="326136"/>
                  </a:lnTo>
                  <a:lnTo>
                    <a:pt x="6230747" y="326136"/>
                  </a:lnTo>
                  <a:lnTo>
                    <a:pt x="6225540" y="325882"/>
                  </a:lnTo>
                  <a:lnTo>
                    <a:pt x="6221603" y="325500"/>
                  </a:lnTo>
                  <a:lnTo>
                    <a:pt x="6217666" y="325120"/>
                  </a:lnTo>
                  <a:lnTo>
                    <a:pt x="6207759" y="320421"/>
                  </a:lnTo>
                  <a:lnTo>
                    <a:pt x="6206998" y="319150"/>
                  </a:lnTo>
                  <a:lnTo>
                    <a:pt x="6206490" y="317626"/>
                  </a:lnTo>
                  <a:lnTo>
                    <a:pt x="6206490" y="315722"/>
                  </a:lnTo>
                  <a:lnTo>
                    <a:pt x="6206490" y="14097"/>
                  </a:lnTo>
                  <a:lnTo>
                    <a:pt x="6206490" y="12446"/>
                  </a:lnTo>
                  <a:lnTo>
                    <a:pt x="6207125" y="10922"/>
                  </a:lnTo>
                  <a:lnTo>
                    <a:pt x="6208141" y="9778"/>
                  </a:lnTo>
                  <a:lnTo>
                    <a:pt x="6209157" y="8509"/>
                  </a:lnTo>
                  <a:lnTo>
                    <a:pt x="6211062" y="7493"/>
                  </a:lnTo>
                  <a:lnTo>
                    <a:pt x="6213602" y="6731"/>
                  </a:lnTo>
                  <a:lnTo>
                    <a:pt x="6216142" y="5841"/>
                  </a:lnTo>
                  <a:lnTo>
                    <a:pt x="6219444" y="5207"/>
                  </a:lnTo>
                  <a:lnTo>
                    <a:pt x="6223508" y="4825"/>
                  </a:lnTo>
                  <a:lnTo>
                    <a:pt x="6227699" y="4445"/>
                  </a:lnTo>
                  <a:lnTo>
                    <a:pt x="6232779" y="4190"/>
                  </a:lnTo>
                  <a:lnTo>
                    <a:pt x="6239129" y="4190"/>
                  </a:lnTo>
                  <a:close/>
                </a:path>
                <a:path w="10643235" h="409575">
                  <a:moveTo>
                    <a:pt x="5093462" y="4190"/>
                  </a:moveTo>
                  <a:lnTo>
                    <a:pt x="5103114" y="4190"/>
                  </a:lnTo>
                  <a:lnTo>
                    <a:pt x="5110861" y="4318"/>
                  </a:lnTo>
                  <a:lnTo>
                    <a:pt x="5116576" y="4572"/>
                  </a:lnTo>
                  <a:lnTo>
                    <a:pt x="5122291" y="4825"/>
                  </a:lnTo>
                  <a:lnTo>
                    <a:pt x="5126863" y="5334"/>
                  </a:lnTo>
                  <a:lnTo>
                    <a:pt x="5130038" y="6350"/>
                  </a:lnTo>
                  <a:lnTo>
                    <a:pt x="5133213" y="7238"/>
                  </a:lnTo>
                  <a:lnTo>
                    <a:pt x="5135499" y="8509"/>
                  </a:lnTo>
                  <a:lnTo>
                    <a:pt x="5136896" y="10413"/>
                  </a:lnTo>
                  <a:lnTo>
                    <a:pt x="5138293" y="12191"/>
                  </a:lnTo>
                  <a:lnTo>
                    <a:pt x="5139563" y="14605"/>
                  </a:lnTo>
                  <a:lnTo>
                    <a:pt x="5140452" y="17780"/>
                  </a:lnTo>
                  <a:lnTo>
                    <a:pt x="5239131" y="300482"/>
                  </a:lnTo>
                  <a:lnTo>
                    <a:pt x="5241036" y="306450"/>
                  </a:lnTo>
                  <a:lnTo>
                    <a:pt x="5242306" y="311150"/>
                  </a:lnTo>
                  <a:lnTo>
                    <a:pt x="5242814" y="314578"/>
                  </a:lnTo>
                  <a:lnTo>
                    <a:pt x="5243322" y="318008"/>
                  </a:lnTo>
                  <a:lnTo>
                    <a:pt x="5220335" y="326136"/>
                  </a:lnTo>
                  <a:lnTo>
                    <a:pt x="5212207" y="326136"/>
                  </a:lnTo>
                  <a:lnTo>
                    <a:pt x="5203825" y="326136"/>
                  </a:lnTo>
                  <a:lnTo>
                    <a:pt x="5181854" y="324231"/>
                  </a:lnTo>
                  <a:lnTo>
                    <a:pt x="5179441" y="323596"/>
                  </a:lnTo>
                  <a:lnTo>
                    <a:pt x="5177663" y="322452"/>
                  </a:lnTo>
                  <a:lnTo>
                    <a:pt x="5176774" y="321183"/>
                  </a:lnTo>
                  <a:lnTo>
                    <a:pt x="5175758" y="319913"/>
                  </a:lnTo>
                  <a:lnTo>
                    <a:pt x="5174869" y="318135"/>
                  </a:lnTo>
                  <a:lnTo>
                    <a:pt x="5174234" y="315975"/>
                  </a:lnTo>
                  <a:lnTo>
                    <a:pt x="5152771" y="251968"/>
                  </a:lnTo>
                  <a:lnTo>
                    <a:pt x="5033010" y="251968"/>
                  </a:lnTo>
                  <a:lnTo>
                    <a:pt x="5012817" y="314325"/>
                  </a:lnTo>
                  <a:lnTo>
                    <a:pt x="5012182" y="316611"/>
                  </a:lnTo>
                  <a:lnTo>
                    <a:pt x="5011293" y="318515"/>
                  </a:lnTo>
                  <a:lnTo>
                    <a:pt x="4994910" y="325627"/>
                  </a:lnTo>
                  <a:lnTo>
                    <a:pt x="4990592" y="326009"/>
                  </a:lnTo>
                  <a:lnTo>
                    <a:pt x="4984877" y="326136"/>
                  </a:lnTo>
                  <a:lnTo>
                    <a:pt x="4977765" y="326136"/>
                  </a:lnTo>
                  <a:lnTo>
                    <a:pt x="4970272" y="326136"/>
                  </a:lnTo>
                  <a:lnTo>
                    <a:pt x="4964303" y="325882"/>
                  </a:lnTo>
                  <a:lnTo>
                    <a:pt x="4960112" y="325374"/>
                  </a:lnTo>
                  <a:lnTo>
                    <a:pt x="4955794" y="324865"/>
                  </a:lnTo>
                  <a:lnTo>
                    <a:pt x="4952873" y="323723"/>
                  </a:lnTo>
                  <a:lnTo>
                    <a:pt x="4951222" y="321818"/>
                  </a:lnTo>
                  <a:lnTo>
                    <a:pt x="4949571" y="319913"/>
                  </a:lnTo>
                  <a:lnTo>
                    <a:pt x="4948936" y="317246"/>
                  </a:lnTo>
                  <a:lnTo>
                    <a:pt x="4949444" y="313816"/>
                  </a:lnTo>
                  <a:lnTo>
                    <a:pt x="4949952" y="310388"/>
                  </a:lnTo>
                  <a:lnTo>
                    <a:pt x="4951222" y="305688"/>
                  </a:lnTo>
                  <a:lnTo>
                    <a:pt x="4953127" y="299974"/>
                  </a:lnTo>
                  <a:lnTo>
                    <a:pt x="5051552" y="17018"/>
                  </a:lnTo>
                  <a:lnTo>
                    <a:pt x="5052441" y="14224"/>
                  </a:lnTo>
                  <a:lnTo>
                    <a:pt x="5053584" y="11937"/>
                  </a:lnTo>
                  <a:lnTo>
                    <a:pt x="5054981" y="10287"/>
                  </a:lnTo>
                  <a:lnTo>
                    <a:pt x="5056251" y="8509"/>
                  </a:lnTo>
                  <a:lnTo>
                    <a:pt x="5058410" y="7238"/>
                  </a:lnTo>
                  <a:lnTo>
                    <a:pt x="5061204" y="6350"/>
                  </a:lnTo>
                  <a:lnTo>
                    <a:pt x="5064125" y="5334"/>
                  </a:lnTo>
                  <a:lnTo>
                    <a:pt x="5068062" y="4825"/>
                  </a:lnTo>
                  <a:lnTo>
                    <a:pt x="5073142" y="4572"/>
                  </a:lnTo>
                  <a:lnTo>
                    <a:pt x="5078349" y="4318"/>
                  </a:lnTo>
                  <a:lnTo>
                    <a:pt x="5085080" y="4190"/>
                  </a:lnTo>
                  <a:lnTo>
                    <a:pt x="5093462" y="4190"/>
                  </a:lnTo>
                  <a:close/>
                </a:path>
                <a:path w="10643235" h="409575">
                  <a:moveTo>
                    <a:pt x="4724654" y="4190"/>
                  </a:moveTo>
                  <a:lnTo>
                    <a:pt x="4731004" y="4190"/>
                  </a:lnTo>
                  <a:lnTo>
                    <a:pt x="4736211" y="4445"/>
                  </a:lnTo>
                  <a:lnTo>
                    <a:pt x="4740402" y="4825"/>
                  </a:lnTo>
                  <a:lnTo>
                    <a:pt x="4744466" y="5207"/>
                  </a:lnTo>
                  <a:lnTo>
                    <a:pt x="4747768" y="5841"/>
                  </a:lnTo>
                  <a:lnTo>
                    <a:pt x="4750181" y="6731"/>
                  </a:lnTo>
                  <a:lnTo>
                    <a:pt x="4752721" y="7493"/>
                  </a:lnTo>
                  <a:lnTo>
                    <a:pt x="4754372" y="8509"/>
                  </a:lnTo>
                  <a:lnTo>
                    <a:pt x="4755388" y="9778"/>
                  </a:lnTo>
                  <a:lnTo>
                    <a:pt x="4756404" y="10922"/>
                  </a:lnTo>
                  <a:lnTo>
                    <a:pt x="4756912" y="12446"/>
                  </a:lnTo>
                  <a:lnTo>
                    <a:pt x="4756912" y="14350"/>
                  </a:lnTo>
                  <a:lnTo>
                    <a:pt x="4756912" y="134112"/>
                  </a:lnTo>
                  <a:lnTo>
                    <a:pt x="4771390" y="134112"/>
                  </a:lnTo>
                  <a:lnTo>
                    <a:pt x="4778883" y="134112"/>
                  </a:lnTo>
                  <a:lnTo>
                    <a:pt x="4785360" y="133096"/>
                  </a:lnTo>
                  <a:lnTo>
                    <a:pt x="4818380" y="105156"/>
                  </a:lnTo>
                  <a:lnTo>
                    <a:pt x="4850511" y="16256"/>
                  </a:lnTo>
                  <a:lnTo>
                    <a:pt x="4851400" y="13970"/>
                  </a:lnTo>
                  <a:lnTo>
                    <a:pt x="4852416" y="12064"/>
                  </a:lnTo>
                  <a:lnTo>
                    <a:pt x="4853559" y="10540"/>
                  </a:lnTo>
                  <a:lnTo>
                    <a:pt x="4854702" y="8889"/>
                  </a:lnTo>
                  <a:lnTo>
                    <a:pt x="4878959" y="4190"/>
                  </a:lnTo>
                  <a:lnTo>
                    <a:pt x="4886071" y="4190"/>
                  </a:lnTo>
                  <a:lnTo>
                    <a:pt x="4892421" y="4190"/>
                  </a:lnTo>
                  <a:lnTo>
                    <a:pt x="4911852" y="6603"/>
                  </a:lnTo>
                  <a:lnTo>
                    <a:pt x="4914138" y="7238"/>
                  </a:lnTo>
                  <a:lnTo>
                    <a:pt x="4915789" y="8255"/>
                  </a:lnTo>
                  <a:lnTo>
                    <a:pt x="4916551" y="9525"/>
                  </a:lnTo>
                  <a:lnTo>
                    <a:pt x="4917440" y="10795"/>
                  </a:lnTo>
                  <a:lnTo>
                    <a:pt x="4917821" y="12319"/>
                  </a:lnTo>
                  <a:lnTo>
                    <a:pt x="4917821" y="14097"/>
                  </a:lnTo>
                  <a:lnTo>
                    <a:pt x="4917821" y="16256"/>
                  </a:lnTo>
                  <a:lnTo>
                    <a:pt x="4917440" y="18796"/>
                  </a:lnTo>
                  <a:lnTo>
                    <a:pt x="4916678" y="21971"/>
                  </a:lnTo>
                  <a:lnTo>
                    <a:pt x="4916043" y="25019"/>
                  </a:lnTo>
                  <a:lnTo>
                    <a:pt x="4891532" y="90932"/>
                  </a:lnTo>
                  <a:lnTo>
                    <a:pt x="4871593" y="131572"/>
                  </a:lnTo>
                  <a:lnTo>
                    <a:pt x="4867148" y="136651"/>
                  </a:lnTo>
                  <a:lnTo>
                    <a:pt x="4862830" y="141859"/>
                  </a:lnTo>
                  <a:lnTo>
                    <a:pt x="4837303" y="157480"/>
                  </a:lnTo>
                  <a:lnTo>
                    <a:pt x="4837303" y="157734"/>
                  </a:lnTo>
                  <a:lnTo>
                    <a:pt x="4843780" y="160527"/>
                  </a:lnTo>
                  <a:lnTo>
                    <a:pt x="4849749" y="163702"/>
                  </a:lnTo>
                  <a:lnTo>
                    <a:pt x="4855083" y="167259"/>
                  </a:lnTo>
                  <a:lnTo>
                    <a:pt x="4860417" y="170814"/>
                  </a:lnTo>
                  <a:lnTo>
                    <a:pt x="4865497" y="175260"/>
                  </a:lnTo>
                  <a:lnTo>
                    <a:pt x="4870196" y="180721"/>
                  </a:lnTo>
                  <a:lnTo>
                    <a:pt x="4874895" y="186182"/>
                  </a:lnTo>
                  <a:lnTo>
                    <a:pt x="4893300" y="221430"/>
                  </a:lnTo>
                  <a:lnTo>
                    <a:pt x="4922774" y="295783"/>
                  </a:lnTo>
                  <a:lnTo>
                    <a:pt x="4925441" y="302513"/>
                  </a:lnTo>
                  <a:lnTo>
                    <a:pt x="4926965" y="307213"/>
                  </a:lnTo>
                  <a:lnTo>
                    <a:pt x="4927473" y="309752"/>
                  </a:lnTo>
                  <a:lnTo>
                    <a:pt x="4927981" y="312293"/>
                  </a:lnTo>
                  <a:lnTo>
                    <a:pt x="4928235" y="314325"/>
                  </a:lnTo>
                  <a:lnTo>
                    <a:pt x="4928235" y="315975"/>
                  </a:lnTo>
                  <a:lnTo>
                    <a:pt x="4928235" y="317881"/>
                  </a:lnTo>
                  <a:lnTo>
                    <a:pt x="4927727" y="319405"/>
                  </a:lnTo>
                  <a:lnTo>
                    <a:pt x="4926711" y="320548"/>
                  </a:lnTo>
                  <a:lnTo>
                    <a:pt x="4925695" y="321818"/>
                  </a:lnTo>
                  <a:lnTo>
                    <a:pt x="4901438" y="326136"/>
                  </a:lnTo>
                  <a:lnTo>
                    <a:pt x="4894707" y="326136"/>
                  </a:lnTo>
                  <a:lnTo>
                    <a:pt x="4887595" y="326136"/>
                  </a:lnTo>
                  <a:lnTo>
                    <a:pt x="4881880" y="325882"/>
                  </a:lnTo>
                  <a:lnTo>
                    <a:pt x="4877562" y="325500"/>
                  </a:lnTo>
                  <a:lnTo>
                    <a:pt x="4873244" y="325120"/>
                  </a:lnTo>
                  <a:lnTo>
                    <a:pt x="4861179" y="319786"/>
                  </a:lnTo>
                  <a:lnTo>
                    <a:pt x="4859782" y="318262"/>
                  </a:lnTo>
                  <a:lnTo>
                    <a:pt x="4858893" y="316357"/>
                  </a:lnTo>
                  <a:lnTo>
                    <a:pt x="4858131" y="314071"/>
                  </a:lnTo>
                  <a:lnTo>
                    <a:pt x="4832604" y="243077"/>
                  </a:lnTo>
                  <a:lnTo>
                    <a:pt x="4812919" y="204343"/>
                  </a:lnTo>
                  <a:lnTo>
                    <a:pt x="4808093" y="200025"/>
                  </a:lnTo>
                  <a:lnTo>
                    <a:pt x="4803394" y="195707"/>
                  </a:lnTo>
                  <a:lnTo>
                    <a:pt x="4797933" y="192659"/>
                  </a:lnTo>
                  <a:lnTo>
                    <a:pt x="4791837" y="190753"/>
                  </a:lnTo>
                  <a:lnTo>
                    <a:pt x="4785868" y="188975"/>
                  </a:lnTo>
                  <a:lnTo>
                    <a:pt x="4779010" y="188087"/>
                  </a:lnTo>
                  <a:lnTo>
                    <a:pt x="4771390" y="188087"/>
                  </a:lnTo>
                  <a:lnTo>
                    <a:pt x="4756912" y="188087"/>
                  </a:lnTo>
                  <a:lnTo>
                    <a:pt x="4756912" y="315722"/>
                  </a:lnTo>
                  <a:lnTo>
                    <a:pt x="4756912" y="317626"/>
                  </a:lnTo>
                  <a:lnTo>
                    <a:pt x="4756404" y="319150"/>
                  </a:lnTo>
                  <a:lnTo>
                    <a:pt x="4755388" y="320294"/>
                  </a:lnTo>
                  <a:lnTo>
                    <a:pt x="4754372" y="321563"/>
                  </a:lnTo>
                  <a:lnTo>
                    <a:pt x="4752721" y="322580"/>
                  </a:lnTo>
                  <a:lnTo>
                    <a:pt x="4731004" y="326136"/>
                  </a:lnTo>
                  <a:lnTo>
                    <a:pt x="4724654" y="326136"/>
                  </a:lnTo>
                  <a:lnTo>
                    <a:pt x="4718304" y="326136"/>
                  </a:lnTo>
                  <a:lnTo>
                    <a:pt x="4713097" y="325882"/>
                  </a:lnTo>
                  <a:lnTo>
                    <a:pt x="4708906" y="325500"/>
                  </a:lnTo>
                  <a:lnTo>
                    <a:pt x="4704715" y="325120"/>
                  </a:lnTo>
                  <a:lnTo>
                    <a:pt x="4693666" y="320294"/>
                  </a:lnTo>
                  <a:lnTo>
                    <a:pt x="4692650" y="319150"/>
                  </a:lnTo>
                  <a:lnTo>
                    <a:pt x="4692015" y="317626"/>
                  </a:lnTo>
                  <a:lnTo>
                    <a:pt x="4692015" y="315722"/>
                  </a:lnTo>
                  <a:lnTo>
                    <a:pt x="4692015" y="14350"/>
                  </a:lnTo>
                  <a:lnTo>
                    <a:pt x="4692015" y="12446"/>
                  </a:lnTo>
                  <a:lnTo>
                    <a:pt x="4692650" y="10922"/>
                  </a:lnTo>
                  <a:lnTo>
                    <a:pt x="4693666" y="9778"/>
                  </a:lnTo>
                  <a:lnTo>
                    <a:pt x="4694682" y="8509"/>
                  </a:lnTo>
                  <a:lnTo>
                    <a:pt x="4696460" y="7493"/>
                  </a:lnTo>
                  <a:lnTo>
                    <a:pt x="4699000" y="6731"/>
                  </a:lnTo>
                  <a:lnTo>
                    <a:pt x="4701413" y="5841"/>
                  </a:lnTo>
                  <a:lnTo>
                    <a:pt x="4704715" y="5207"/>
                  </a:lnTo>
                  <a:lnTo>
                    <a:pt x="4708906" y="4825"/>
                  </a:lnTo>
                  <a:lnTo>
                    <a:pt x="4713097" y="4445"/>
                  </a:lnTo>
                  <a:lnTo>
                    <a:pt x="4718304" y="4190"/>
                  </a:lnTo>
                  <a:lnTo>
                    <a:pt x="4724654" y="4190"/>
                  </a:lnTo>
                  <a:close/>
                </a:path>
                <a:path w="10643235" h="409575">
                  <a:moveTo>
                    <a:pt x="4391279" y="4190"/>
                  </a:moveTo>
                  <a:lnTo>
                    <a:pt x="4397629" y="4190"/>
                  </a:lnTo>
                  <a:lnTo>
                    <a:pt x="4402836" y="4445"/>
                  </a:lnTo>
                  <a:lnTo>
                    <a:pt x="4407027" y="4825"/>
                  </a:lnTo>
                  <a:lnTo>
                    <a:pt x="4411091" y="5207"/>
                  </a:lnTo>
                  <a:lnTo>
                    <a:pt x="4414393" y="5841"/>
                  </a:lnTo>
                  <a:lnTo>
                    <a:pt x="4416806" y="6731"/>
                  </a:lnTo>
                  <a:lnTo>
                    <a:pt x="4419346" y="7493"/>
                  </a:lnTo>
                  <a:lnTo>
                    <a:pt x="4420997" y="8509"/>
                  </a:lnTo>
                  <a:lnTo>
                    <a:pt x="4422013" y="9778"/>
                  </a:lnTo>
                  <a:lnTo>
                    <a:pt x="4423029" y="10922"/>
                  </a:lnTo>
                  <a:lnTo>
                    <a:pt x="4423537" y="12446"/>
                  </a:lnTo>
                  <a:lnTo>
                    <a:pt x="4423537" y="14097"/>
                  </a:lnTo>
                  <a:lnTo>
                    <a:pt x="4423537" y="183134"/>
                  </a:lnTo>
                  <a:lnTo>
                    <a:pt x="4423537" y="188468"/>
                  </a:lnTo>
                  <a:lnTo>
                    <a:pt x="4423410" y="194056"/>
                  </a:lnTo>
                  <a:lnTo>
                    <a:pt x="4423283" y="199898"/>
                  </a:lnTo>
                  <a:lnTo>
                    <a:pt x="4423156" y="205866"/>
                  </a:lnTo>
                  <a:lnTo>
                    <a:pt x="4422902" y="211582"/>
                  </a:lnTo>
                  <a:lnTo>
                    <a:pt x="4422521" y="217170"/>
                  </a:lnTo>
                  <a:lnTo>
                    <a:pt x="4423029" y="217170"/>
                  </a:lnTo>
                  <a:lnTo>
                    <a:pt x="4425823" y="212216"/>
                  </a:lnTo>
                  <a:lnTo>
                    <a:pt x="4429379" y="206375"/>
                  </a:lnTo>
                  <a:lnTo>
                    <a:pt x="4433570" y="199389"/>
                  </a:lnTo>
                  <a:lnTo>
                    <a:pt x="4437888" y="192532"/>
                  </a:lnTo>
                  <a:lnTo>
                    <a:pt x="4442333" y="185800"/>
                  </a:lnTo>
                  <a:lnTo>
                    <a:pt x="4446905" y="179197"/>
                  </a:lnTo>
                  <a:lnTo>
                    <a:pt x="4557903" y="13843"/>
                  </a:lnTo>
                  <a:lnTo>
                    <a:pt x="4559046" y="12191"/>
                  </a:lnTo>
                  <a:lnTo>
                    <a:pt x="4560189" y="10795"/>
                  </a:lnTo>
                  <a:lnTo>
                    <a:pt x="4561586" y="9525"/>
                  </a:lnTo>
                  <a:lnTo>
                    <a:pt x="4562856" y="8255"/>
                  </a:lnTo>
                  <a:lnTo>
                    <a:pt x="4564634" y="7238"/>
                  </a:lnTo>
                  <a:lnTo>
                    <a:pt x="4566793" y="6476"/>
                  </a:lnTo>
                  <a:lnTo>
                    <a:pt x="4569079" y="5587"/>
                  </a:lnTo>
                  <a:lnTo>
                    <a:pt x="4571873" y="5080"/>
                  </a:lnTo>
                  <a:lnTo>
                    <a:pt x="4575048" y="4699"/>
                  </a:lnTo>
                  <a:lnTo>
                    <a:pt x="4578350" y="4318"/>
                  </a:lnTo>
                  <a:lnTo>
                    <a:pt x="4582541" y="4190"/>
                  </a:lnTo>
                  <a:lnTo>
                    <a:pt x="4587621" y="4190"/>
                  </a:lnTo>
                  <a:lnTo>
                    <a:pt x="4593971" y="4190"/>
                  </a:lnTo>
                  <a:lnTo>
                    <a:pt x="4612132" y="6731"/>
                  </a:lnTo>
                  <a:lnTo>
                    <a:pt x="4614418" y="7493"/>
                  </a:lnTo>
                  <a:lnTo>
                    <a:pt x="4615942" y="8509"/>
                  </a:lnTo>
                  <a:lnTo>
                    <a:pt x="4616831" y="9778"/>
                  </a:lnTo>
                  <a:lnTo>
                    <a:pt x="4617847" y="10922"/>
                  </a:lnTo>
                  <a:lnTo>
                    <a:pt x="4618228" y="12446"/>
                  </a:lnTo>
                  <a:lnTo>
                    <a:pt x="4618228" y="14350"/>
                  </a:lnTo>
                  <a:lnTo>
                    <a:pt x="4618228" y="316230"/>
                  </a:lnTo>
                  <a:lnTo>
                    <a:pt x="4618228" y="317881"/>
                  </a:lnTo>
                  <a:lnTo>
                    <a:pt x="4617720" y="319405"/>
                  </a:lnTo>
                  <a:lnTo>
                    <a:pt x="4616577" y="320548"/>
                  </a:lnTo>
                  <a:lnTo>
                    <a:pt x="4615561" y="321818"/>
                  </a:lnTo>
                  <a:lnTo>
                    <a:pt x="4601337" y="325500"/>
                  </a:lnTo>
                  <a:lnTo>
                    <a:pt x="4597146" y="325882"/>
                  </a:lnTo>
                  <a:lnTo>
                    <a:pt x="4591939" y="326136"/>
                  </a:lnTo>
                  <a:lnTo>
                    <a:pt x="4585716" y="326136"/>
                  </a:lnTo>
                  <a:lnTo>
                    <a:pt x="4579493" y="326136"/>
                  </a:lnTo>
                  <a:lnTo>
                    <a:pt x="4574286" y="325882"/>
                  </a:lnTo>
                  <a:lnTo>
                    <a:pt x="4570095" y="325500"/>
                  </a:lnTo>
                  <a:lnTo>
                    <a:pt x="4565904" y="325120"/>
                  </a:lnTo>
                  <a:lnTo>
                    <a:pt x="4555109" y="320548"/>
                  </a:lnTo>
                  <a:lnTo>
                    <a:pt x="4554093" y="319405"/>
                  </a:lnTo>
                  <a:lnTo>
                    <a:pt x="4553712" y="317881"/>
                  </a:lnTo>
                  <a:lnTo>
                    <a:pt x="4553712" y="316230"/>
                  </a:lnTo>
                  <a:lnTo>
                    <a:pt x="4553712" y="148209"/>
                  </a:lnTo>
                  <a:lnTo>
                    <a:pt x="4553712" y="141732"/>
                  </a:lnTo>
                  <a:lnTo>
                    <a:pt x="4553712" y="135509"/>
                  </a:lnTo>
                  <a:lnTo>
                    <a:pt x="4553966" y="129286"/>
                  </a:lnTo>
                  <a:lnTo>
                    <a:pt x="4554093" y="123189"/>
                  </a:lnTo>
                  <a:lnTo>
                    <a:pt x="4554347" y="117728"/>
                  </a:lnTo>
                  <a:lnTo>
                    <a:pt x="4554601" y="112902"/>
                  </a:lnTo>
                  <a:lnTo>
                    <a:pt x="4554093" y="112902"/>
                  </a:lnTo>
                  <a:lnTo>
                    <a:pt x="4552823" y="115188"/>
                  </a:lnTo>
                  <a:lnTo>
                    <a:pt x="4551299" y="117856"/>
                  </a:lnTo>
                  <a:lnTo>
                    <a:pt x="4549521" y="120903"/>
                  </a:lnTo>
                  <a:lnTo>
                    <a:pt x="4547616" y="123951"/>
                  </a:lnTo>
                  <a:lnTo>
                    <a:pt x="4545711" y="127126"/>
                  </a:lnTo>
                  <a:lnTo>
                    <a:pt x="4543679" y="130556"/>
                  </a:lnTo>
                  <a:lnTo>
                    <a:pt x="4541647" y="133858"/>
                  </a:lnTo>
                  <a:lnTo>
                    <a:pt x="4539488" y="137413"/>
                  </a:lnTo>
                  <a:lnTo>
                    <a:pt x="4537202" y="140843"/>
                  </a:lnTo>
                  <a:lnTo>
                    <a:pt x="4534789" y="144399"/>
                  </a:lnTo>
                  <a:lnTo>
                    <a:pt x="4532503" y="147827"/>
                  </a:lnTo>
                  <a:lnTo>
                    <a:pt x="4530217" y="151130"/>
                  </a:lnTo>
                  <a:lnTo>
                    <a:pt x="4419346" y="316484"/>
                  </a:lnTo>
                  <a:lnTo>
                    <a:pt x="4417949" y="318262"/>
                  </a:lnTo>
                  <a:lnTo>
                    <a:pt x="4409821" y="324231"/>
                  </a:lnTo>
                  <a:lnTo>
                    <a:pt x="4407662" y="324993"/>
                  </a:lnTo>
                  <a:lnTo>
                    <a:pt x="4404868" y="325500"/>
                  </a:lnTo>
                  <a:lnTo>
                    <a:pt x="4401693" y="325755"/>
                  </a:lnTo>
                  <a:lnTo>
                    <a:pt x="4398518" y="326009"/>
                  </a:lnTo>
                  <a:lnTo>
                    <a:pt x="4394327" y="326136"/>
                  </a:lnTo>
                  <a:lnTo>
                    <a:pt x="4389247" y="326136"/>
                  </a:lnTo>
                  <a:lnTo>
                    <a:pt x="4382897" y="326136"/>
                  </a:lnTo>
                  <a:lnTo>
                    <a:pt x="4377690" y="325882"/>
                  </a:lnTo>
                  <a:lnTo>
                    <a:pt x="4373753" y="325500"/>
                  </a:lnTo>
                  <a:lnTo>
                    <a:pt x="4369816" y="325120"/>
                  </a:lnTo>
                  <a:lnTo>
                    <a:pt x="4359910" y="320421"/>
                  </a:lnTo>
                  <a:lnTo>
                    <a:pt x="4359148" y="319150"/>
                  </a:lnTo>
                  <a:lnTo>
                    <a:pt x="4358640" y="317626"/>
                  </a:lnTo>
                  <a:lnTo>
                    <a:pt x="4358640" y="315722"/>
                  </a:lnTo>
                  <a:lnTo>
                    <a:pt x="4358640" y="14097"/>
                  </a:lnTo>
                  <a:lnTo>
                    <a:pt x="4358640" y="12446"/>
                  </a:lnTo>
                  <a:lnTo>
                    <a:pt x="4359275" y="10922"/>
                  </a:lnTo>
                  <a:lnTo>
                    <a:pt x="4360291" y="9778"/>
                  </a:lnTo>
                  <a:lnTo>
                    <a:pt x="4361307" y="8509"/>
                  </a:lnTo>
                  <a:lnTo>
                    <a:pt x="4363212" y="7493"/>
                  </a:lnTo>
                  <a:lnTo>
                    <a:pt x="4365752" y="6731"/>
                  </a:lnTo>
                  <a:lnTo>
                    <a:pt x="4368292" y="5841"/>
                  </a:lnTo>
                  <a:lnTo>
                    <a:pt x="4371594" y="5207"/>
                  </a:lnTo>
                  <a:lnTo>
                    <a:pt x="4375658" y="4825"/>
                  </a:lnTo>
                  <a:lnTo>
                    <a:pt x="4379849" y="4445"/>
                  </a:lnTo>
                  <a:lnTo>
                    <a:pt x="4384929" y="4190"/>
                  </a:lnTo>
                  <a:lnTo>
                    <a:pt x="4391279" y="4190"/>
                  </a:lnTo>
                  <a:close/>
                </a:path>
                <a:path w="10643235" h="409575">
                  <a:moveTo>
                    <a:pt x="3857879" y="4190"/>
                  </a:moveTo>
                  <a:lnTo>
                    <a:pt x="3864229" y="4190"/>
                  </a:lnTo>
                  <a:lnTo>
                    <a:pt x="3869436" y="4445"/>
                  </a:lnTo>
                  <a:lnTo>
                    <a:pt x="3873627" y="4825"/>
                  </a:lnTo>
                  <a:lnTo>
                    <a:pt x="3877691" y="5207"/>
                  </a:lnTo>
                  <a:lnTo>
                    <a:pt x="3880993" y="5841"/>
                  </a:lnTo>
                  <a:lnTo>
                    <a:pt x="3883406" y="6731"/>
                  </a:lnTo>
                  <a:lnTo>
                    <a:pt x="3885946" y="7493"/>
                  </a:lnTo>
                  <a:lnTo>
                    <a:pt x="3887597" y="8509"/>
                  </a:lnTo>
                  <a:lnTo>
                    <a:pt x="3888613" y="9778"/>
                  </a:lnTo>
                  <a:lnTo>
                    <a:pt x="3889629" y="10922"/>
                  </a:lnTo>
                  <a:lnTo>
                    <a:pt x="3890137" y="12446"/>
                  </a:lnTo>
                  <a:lnTo>
                    <a:pt x="3890137" y="14350"/>
                  </a:lnTo>
                  <a:lnTo>
                    <a:pt x="3890137" y="134112"/>
                  </a:lnTo>
                  <a:lnTo>
                    <a:pt x="3904615" y="134112"/>
                  </a:lnTo>
                  <a:lnTo>
                    <a:pt x="3912108" y="134112"/>
                  </a:lnTo>
                  <a:lnTo>
                    <a:pt x="3918585" y="133096"/>
                  </a:lnTo>
                  <a:lnTo>
                    <a:pt x="3951604" y="105156"/>
                  </a:lnTo>
                  <a:lnTo>
                    <a:pt x="3983736" y="16256"/>
                  </a:lnTo>
                  <a:lnTo>
                    <a:pt x="3984625" y="13970"/>
                  </a:lnTo>
                  <a:lnTo>
                    <a:pt x="3985641" y="12064"/>
                  </a:lnTo>
                  <a:lnTo>
                    <a:pt x="3986784" y="10540"/>
                  </a:lnTo>
                  <a:lnTo>
                    <a:pt x="3987927" y="8889"/>
                  </a:lnTo>
                  <a:lnTo>
                    <a:pt x="4012184" y="4190"/>
                  </a:lnTo>
                  <a:lnTo>
                    <a:pt x="4019296" y="4190"/>
                  </a:lnTo>
                  <a:lnTo>
                    <a:pt x="4025646" y="4190"/>
                  </a:lnTo>
                  <a:lnTo>
                    <a:pt x="4045077" y="6603"/>
                  </a:lnTo>
                  <a:lnTo>
                    <a:pt x="4047363" y="7238"/>
                  </a:lnTo>
                  <a:lnTo>
                    <a:pt x="4049014" y="8255"/>
                  </a:lnTo>
                  <a:lnTo>
                    <a:pt x="4049776" y="9525"/>
                  </a:lnTo>
                  <a:lnTo>
                    <a:pt x="4050665" y="10795"/>
                  </a:lnTo>
                  <a:lnTo>
                    <a:pt x="4051046" y="12319"/>
                  </a:lnTo>
                  <a:lnTo>
                    <a:pt x="4051046" y="14097"/>
                  </a:lnTo>
                  <a:lnTo>
                    <a:pt x="4051046" y="16256"/>
                  </a:lnTo>
                  <a:lnTo>
                    <a:pt x="4050665" y="18796"/>
                  </a:lnTo>
                  <a:lnTo>
                    <a:pt x="4049903" y="21971"/>
                  </a:lnTo>
                  <a:lnTo>
                    <a:pt x="4049268" y="25019"/>
                  </a:lnTo>
                  <a:lnTo>
                    <a:pt x="4024757" y="90932"/>
                  </a:lnTo>
                  <a:lnTo>
                    <a:pt x="4004818" y="131572"/>
                  </a:lnTo>
                  <a:lnTo>
                    <a:pt x="4000373" y="136651"/>
                  </a:lnTo>
                  <a:lnTo>
                    <a:pt x="3996054" y="141859"/>
                  </a:lnTo>
                  <a:lnTo>
                    <a:pt x="3970528" y="157480"/>
                  </a:lnTo>
                  <a:lnTo>
                    <a:pt x="3970528" y="157734"/>
                  </a:lnTo>
                  <a:lnTo>
                    <a:pt x="3977004" y="160527"/>
                  </a:lnTo>
                  <a:lnTo>
                    <a:pt x="3982974" y="163702"/>
                  </a:lnTo>
                  <a:lnTo>
                    <a:pt x="3988308" y="167259"/>
                  </a:lnTo>
                  <a:lnTo>
                    <a:pt x="3993641" y="170814"/>
                  </a:lnTo>
                  <a:lnTo>
                    <a:pt x="3998722" y="175260"/>
                  </a:lnTo>
                  <a:lnTo>
                    <a:pt x="4003421" y="180721"/>
                  </a:lnTo>
                  <a:lnTo>
                    <a:pt x="4008120" y="186182"/>
                  </a:lnTo>
                  <a:lnTo>
                    <a:pt x="4026525" y="221430"/>
                  </a:lnTo>
                  <a:lnTo>
                    <a:pt x="4055999" y="295783"/>
                  </a:lnTo>
                  <a:lnTo>
                    <a:pt x="4058666" y="302513"/>
                  </a:lnTo>
                  <a:lnTo>
                    <a:pt x="4060190" y="307213"/>
                  </a:lnTo>
                  <a:lnTo>
                    <a:pt x="4060698" y="309752"/>
                  </a:lnTo>
                  <a:lnTo>
                    <a:pt x="4061206" y="312293"/>
                  </a:lnTo>
                  <a:lnTo>
                    <a:pt x="4061460" y="314325"/>
                  </a:lnTo>
                  <a:lnTo>
                    <a:pt x="4061460" y="315975"/>
                  </a:lnTo>
                  <a:lnTo>
                    <a:pt x="4061460" y="317881"/>
                  </a:lnTo>
                  <a:lnTo>
                    <a:pt x="4060952" y="319405"/>
                  </a:lnTo>
                  <a:lnTo>
                    <a:pt x="4059936" y="320548"/>
                  </a:lnTo>
                  <a:lnTo>
                    <a:pt x="4058920" y="321818"/>
                  </a:lnTo>
                  <a:lnTo>
                    <a:pt x="4034663" y="326136"/>
                  </a:lnTo>
                  <a:lnTo>
                    <a:pt x="4027932" y="326136"/>
                  </a:lnTo>
                  <a:lnTo>
                    <a:pt x="4020820" y="326136"/>
                  </a:lnTo>
                  <a:lnTo>
                    <a:pt x="4015104" y="325882"/>
                  </a:lnTo>
                  <a:lnTo>
                    <a:pt x="4010787" y="325500"/>
                  </a:lnTo>
                  <a:lnTo>
                    <a:pt x="4006469" y="325120"/>
                  </a:lnTo>
                  <a:lnTo>
                    <a:pt x="3994404" y="319786"/>
                  </a:lnTo>
                  <a:lnTo>
                    <a:pt x="3993007" y="318262"/>
                  </a:lnTo>
                  <a:lnTo>
                    <a:pt x="3992118" y="316357"/>
                  </a:lnTo>
                  <a:lnTo>
                    <a:pt x="3991356" y="314071"/>
                  </a:lnTo>
                  <a:lnTo>
                    <a:pt x="3965829" y="243077"/>
                  </a:lnTo>
                  <a:lnTo>
                    <a:pt x="3946144" y="204343"/>
                  </a:lnTo>
                  <a:lnTo>
                    <a:pt x="3941318" y="200025"/>
                  </a:lnTo>
                  <a:lnTo>
                    <a:pt x="3936619" y="195707"/>
                  </a:lnTo>
                  <a:lnTo>
                    <a:pt x="3931158" y="192659"/>
                  </a:lnTo>
                  <a:lnTo>
                    <a:pt x="3925062" y="190753"/>
                  </a:lnTo>
                  <a:lnTo>
                    <a:pt x="3919093" y="188975"/>
                  </a:lnTo>
                  <a:lnTo>
                    <a:pt x="3912235" y="188087"/>
                  </a:lnTo>
                  <a:lnTo>
                    <a:pt x="3904615" y="188087"/>
                  </a:lnTo>
                  <a:lnTo>
                    <a:pt x="3890137" y="188087"/>
                  </a:lnTo>
                  <a:lnTo>
                    <a:pt x="3890137" y="315722"/>
                  </a:lnTo>
                  <a:lnTo>
                    <a:pt x="3890137" y="317626"/>
                  </a:lnTo>
                  <a:lnTo>
                    <a:pt x="3889629" y="319150"/>
                  </a:lnTo>
                  <a:lnTo>
                    <a:pt x="3888613" y="320294"/>
                  </a:lnTo>
                  <a:lnTo>
                    <a:pt x="3887597" y="321563"/>
                  </a:lnTo>
                  <a:lnTo>
                    <a:pt x="3885946" y="322580"/>
                  </a:lnTo>
                  <a:lnTo>
                    <a:pt x="3864229" y="326136"/>
                  </a:lnTo>
                  <a:lnTo>
                    <a:pt x="3857879" y="326136"/>
                  </a:lnTo>
                  <a:lnTo>
                    <a:pt x="3851529" y="326136"/>
                  </a:lnTo>
                  <a:lnTo>
                    <a:pt x="3846322" y="325882"/>
                  </a:lnTo>
                  <a:lnTo>
                    <a:pt x="3842131" y="325500"/>
                  </a:lnTo>
                  <a:lnTo>
                    <a:pt x="3837940" y="325120"/>
                  </a:lnTo>
                  <a:lnTo>
                    <a:pt x="3826891" y="320294"/>
                  </a:lnTo>
                  <a:lnTo>
                    <a:pt x="3825875" y="319150"/>
                  </a:lnTo>
                  <a:lnTo>
                    <a:pt x="3825240" y="317626"/>
                  </a:lnTo>
                  <a:lnTo>
                    <a:pt x="3825240" y="315722"/>
                  </a:lnTo>
                  <a:lnTo>
                    <a:pt x="3825240" y="14350"/>
                  </a:lnTo>
                  <a:lnTo>
                    <a:pt x="3825240" y="12446"/>
                  </a:lnTo>
                  <a:lnTo>
                    <a:pt x="3825875" y="10922"/>
                  </a:lnTo>
                  <a:lnTo>
                    <a:pt x="3826891" y="9778"/>
                  </a:lnTo>
                  <a:lnTo>
                    <a:pt x="3827907" y="8509"/>
                  </a:lnTo>
                  <a:lnTo>
                    <a:pt x="3829685" y="7493"/>
                  </a:lnTo>
                  <a:lnTo>
                    <a:pt x="3832225" y="6731"/>
                  </a:lnTo>
                  <a:lnTo>
                    <a:pt x="3834638" y="5841"/>
                  </a:lnTo>
                  <a:lnTo>
                    <a:pt x="3837940" y="5207"/>
                  </a:lnTo>
                  <a:lnTo>
                    <a:pt x="3842131" y="4825"/>
                  </a:lnTo>
                  <a:lnTo>
                    <a:pt x="3846322" y="4445"/>
                  </a:lnTo>
                  <a:lnTo>
                    <a:pt x="3851529" y="4190"/>
                  </a:lnTo>
                  <a:lnTo>
                    <a:pt x="3857879" y="4190"/>
                  </a:lnTo>
                  <a:close/>
                </a:path>
                <a:path w="10643235" h="409575">
                  <a:moveTo>
                    <a:pt x="3636137" y="4190"/>
                  </a:moveTo>
                  <a:lnTo>
                    <a:pt x="3645789" y="4190"/>
                  </a:lnTo>
                  <a:lnTo>
                    <a:pt x="3653536" y="4318"/>
                  </a:lnTo>
                  <a:lnTo>
                    <a:pt x="3659251" y="4572"/>
                  </a:lnTo>
                  <a:lnTo>
                    <a:pt x="3664966" y="4825"/>
                  </a:lnTo>
                  <a:lnTo>
                    <a:pt x="3669538" y="5334"/>
                  </a:lnTo>
                  <a:lnTo>
                    <a:pt x="3672713" y="6350"/>
                  </a:lnTo>
                  <a:lnTo>
                    <a:pt x="3675888" y="7238"/>
                  </a:lnTo>
                  <a:lnTo>
                    <a:pt x="3678174" y="8509"/>
                  </a:lnTo>
                  <a:lnTo>
                    <a:pt x="3679571" y="10413"/>
                  </a:lnTo>
                  <a:lnTo>
                    <a:pt x="3680968" y="12191"/>
                  </a:lnTo>
                  <a:lnTo>
                    <a:pt x="3682238" y="14605"/>
                  </a:lnTo>
                  <a:lnTo>
                    <a:pt x="3683127" y="17780"/>
                  </a:lnTo>
                  <a:lnTo>
                    <a:pt x="3781806" y="300482"/>
                  </a:lnTo>
                  <a:lnTo>
                    <a:pt x="3783711" y="306450"/>
                  </a:lnTo>
                  <a:lnTo>
                    <a:pt x="3784981" y="311150"/>
                  </a:lnTo>
                  <a:lnTo>
                    <a:pt x="3785489" y="314578"/>
                  </a:lnTo>
                  <a:lnTo>
                    <a:pt x="3785997" y="318008"/>
                  </a:lnTo>
                  <a:lnTo>
                    <a:pt x="3763010" y="326136"/>
                  </a:lnTo>
                  <a:lnTo>
                    <a:pt x="3754882" y="326136"/>
                  </a:lnTo>
                  <a:lnTo>
                    <a:pt x="3746500" y="326136"/>
                  </a:lnTo>
                  <a:lnTo>
                    <a:pt x="3724529" y="324231"/>
                  </a:lnTo>
                  <a:lnTo>
                    <a:pt x="3722116" y="323596"/>
                  </a:lnTo>
                  <a:lnTo>
                    <a:pt x="3720338" y="322452"/>
                  </a:lnTo>
                  <a:lnTo>
                    <a:pt x="3719449" y="321183"/>
                  </a:lnTo>
                  <a:lnTo>
                    <a:pt x="3718433" y="319913"/>
                  </a:lnTo>
                  <a:lnTo>
                    <a:pt x="3717544" y="318135"/>
                  </a:lnTo>
                  <a:lnTo>
                    <a:pt x="3716909" y="315975"/>
                  </a:lnTo>
                  <a:lnTo>
                    <a:pt x="3695446" y="251968"/>
                  </a:lnTo>
                  <a:lnTo>
                    <a:pt x="3575685" y="251968"/>
                  </a:lnTo>
                  <a:lnTo>
                    <a:pt x="3555491" y="314325"/>
                  </a:lnTo>
                  <a:lnTo>
                    <a:pt x="3554857" y="316611"/>
                  </a:lnTo>
                  <a:lnTo>
                    <a:pt x="3553968" y="318515"/>
                  </a:lnTo>
                  <a:lnTo>
                    <a:pt x="3537585" y="325627"/>
                  </a:lnTo>
                  <a:lnTo>
                    <a:pt x="3533266" y="326009"/>
                  </a:lnTo>
                  <a:lnTo>
                    <a:pt x="3527552" y="326136"/>
                  </a:lnTo>
                  <a:lnTo>
                    <a:pt x="3520440" y="326136"/>
                  </a:lnTo>
                  <a:lnTo>
                    <a:pt x="3512947" y="326136"/>
                  </a:lnTo>
                  <a:lnTo>
                    <a:pt x="3506978" y="325882"/>
                  </a:lnTo>
                  <a:lnTo>
                    <a:pt x="3502787" y="325374"/>
                  </a:lnTo>
                  <a:lnTo>
                    <a:pt x="3498469" y="324865"/>
                  </a:lnTo>
                  <a:lnTo>
                    <a:pt x="3495548" y="323723"/>
                  </a:lnTo>
                  <a:lnTo>
                    <a:pt x="3493897" y="321818"/>
                  </a:lnTo>
                  <a:lnTo>
                    <a:pt x="3492246" y="319913"/>
                  </a:lnTo>
                  <a:lnTo>
                    <a:pt x="3491611" y="317246"/>
                  </a:lnTo>
                  <a:lnTo>
                    <a:pt x="3492119" y="313816"/>
                  </a:lnTo>
                  <a:lnTo>
                    <a:pt x="3492627" y="310388"/>
                  </a:lnTo>
                  <a:lnTo>
                    <a:pt x="3493897" y="305688"/>
                  </a:lnTo>
                  <a:lnTo>
                    <a:pt x="3495802" y="299974"/>
                  </a:lnTo>
                  <a:lnTo>
                    <a:pt x="3594227" y="17018"/>
                  </a:lnTo>
                  <a:lnTo>
                    <a:pt x="3595116" y="14224"/>
                  </a:lnTo>
                  <a:lnTo>
                    <a:pt x="3596259" y="11937"/>
                  </a:lnTo>
                  <a:lnTo>
                    <a:pt x="3597656" y="10287"/>
                  </a:lnTo>
                  <a:lnTo>
                    <a:pt x="3598926" y="8509"/>
                  </a:lnTo>
                  <a:lnTo>
                    <a:pt x="3601085" y="7238"/>
                  </a:lnTo>
                  <a:lnTo>
                    <a:pt x="3603879" y="6350"/>
                  </a:lnTo>
                  <a:lnTo>
                    <a:pt x="3606800" y="5334"/>
                  </a:lnTo>
                  <a:lnTo>
                    <a:pt x="3610737" y="4825"/>
                  </a:lnTo>
                  <a:lnTo>
                    <a:pt x="3615816" y="4572"/>
                  </a:lnTo>
                  <a:lnTo>
                    <a:pt x="3621024" y="4318"/>
                  </a:lnTo>
                  <a:lnTo>
                    <a:pt x="3627754" y="4190"/>
                  </a:lnTo>
                  <a:lnTo>
                    <a:pt x="3636137" y="4190"/>
                  </a:lnTo>
                  <a:close/>
                </a:path>
                <a:path w="10643235" h="409575">
                  <a:moveTo>
                    <a:pt x="2359787" y="4190"/>
                  </a:moveTo>
                  <a:lnTo>
                    <a:pt x="2369439" y="4190"/>
                  </a:lnTo>
                  <a:lnTo>
                    <a:pt x="2377186" y="4318"/>
                  </a:lnTo>
                  <a:lnTo>
                    <a:pt x="2382901" y="4572"/>
                  </a:lnTo>
                  <a:lnTo>
                    <a:pt x="2388616" y="4825"/>
                  </a:lnTo>
                  <a:lnTo>
                    <a:pt x="2393188" y="5334"/>
                  </a:lnTo>
                  <a:lnTo>
                    <a:pt x="2396363" y="6350"/>
                  </a:lnTo>
                  <a:lnTo>
                    <a:pt x="2399538" y="7238"/>
                  </a:lnTo>
                  <a:lnTo>
                    <a:pt x="2401824" y="8509"/>
                  </a:lnTo>
                  <a:lnTo>
                    <a:pt x="2403221" y="10413"/>
                  </a:lnTo>
                  <a:lnTo>
                    <a:pt x="2404618" y="12191"/>
                  </a:lnTo>
                  <a:lnTo>
                    <a:pt x="2405888" y="14605"/>
                  </a:lnTo>
                  <a:lnTo>
                    <a:pt x="2406777" y="17780"/>
                  </a:lnTo>
                  <a:lnTo>
                    <a:pt x="2505456" y="300482"/>
                  </a:lnTo>
                  <a:lnTo>
                    <a:pt x="2507361" y="306450"/>
                  </a:lnTo>
                  <a:lnTo>
                    <a:pt x="2508631" y="311150"/>
                  </a:lnTo>
                  <a:lnTo>
                    <a:pt x="2509139" y="314578"/>
                  </a:lnTo>
                  <a:lnTo>
                    <a:pt x="2509647" y="318008"/>
                  </a:lnTo>
                  <a:lnTo>
                    <a:pt x="2486660" y="326136"/>
                  </a:lnTo>
                  <a:lnTo>
                    <a:pt x="2478532" y="326136"/>
                  </a:lnTo>
                  <a:lnTo>
                    <a:pt x="2470150" y="326136"/>
                  </a:lnTo>
                  <a:lnTo>
                    <a:pt x="2448179" y="324231"/>
                  </a:lnTo>
                  <a:lnTo>
                    <a:pt x="2445766" y="323596"/>
                  </a:lnTo>
                  <a:lnTo>
                    <a:pt x="2443988" y="322452"/>
                  </a:lnTo>
                  <a:lnTo>
                    <a:pt x="2443099" y="321183"/>
                  </a:lnTo>
                  <a:lnTo>
                    <a:pt x="2442083" y="319913"/>
                  </a:lnTo>
                  <a:lnTo>
                    <a:pt x="2441194" y="318135"/>
                  </a:lnTo>
                  <a:lnTo>
                    <a:pt x="2440559" y="315975"/>
                  </a:lnTo>
                  <a:lnTo>
                    <a:pt x="2419096" y="251968"/>
                  </a:lnTo>
                  <a:lnTo>
                    <a:pt x="2299335" y="251968"/>
                  </a:lnTo>
                  <a:lnTo>
                    <a:pt x="2279142" y="314325"/>
                  </a:lnTo>
                  <a:lnTo>
                    <a:pt x="2278507" y="316611"/>
                  </a:lnTo>
                  <a:lnTo>
                    <a:pt x="2277618" y="318515"/>
                  </a:lnTo>
                  <a:lnTo>
                    <a:pt x="2261235" y="325627"/>
                  </a:lnTo>
                  <a:lnTo>
                    <a:pt x="2256917" y="326009"/>
                  </a:lnTo>
                  <a:lnTo>
                    <a:pt x="2251202" y="326136"/>
                  </a:lnTo>
                  <a:lnTo>
                    <a:pt x="2244090" y="326136"/>
                  </a:lnTo>
                  <a:lnTo>
                    <a:pt x="2236597" y="326136"/>
                  </a:lnTo>
                  <a:lnTo>
                    <a:pt x="2230628" y="325882"/>
                  </a:lnTo>
                  <a:lnTo>
                    <a:pt x="2226437" y="325374"/>
                  </a:lnTo>
                  <a:lnTo>
                    <a:pt x="2222119" y="324865"/>
                  </a:lnTo>
                  <a:lnTo>
                    <a:pt x="2219198" y="323723"/>
                  </a:lnTo>
                  <a:lnTo>
                    <a:pt x="2217547" y="321818"/>
                  </a:lnTo>
                  <a:lnTo>
                    <a:pt x="2215896" y="319913"/>
                  </a:lnTo>
                  <a:lnTo>
                    <a:pt x="2215261" y="317246"/>
                  </a:lnTo>
                  <a:lnTo>
                    <a:pt x="2215769" y="313816"/>
                  </a:lnTo>
                  <a:lnTo>
                    <a:pt x="2216277" y="310388"/>
                  </a:lnTo>
                  <a:lnTo>
                    <a:pt x="2217547" y="305688"/>
                  </a:lnTo>
                  <a:lnTo>
                    <a:pt x="2219452" y="299974"/>
                  </a:lnTo>
                  <a:lnTo>
                    <a:pt x="2317877" y="17018"/>
                  </a:lnTo>
                  <a:lnTo>
                    <a:pt x="2318766" y="14224"/>
                  </a:lnTo>
                  <a:lnTo>
                    <a:pt x="2319909" y="11937"/>
                  </a:lnTo>
                  <a:lnTo>
                    <a:pt x="2321306" y="10287"/>
                  </a:lnTo>
                  <a:lnTo>
                    <a:pt x="2322576" y="8509"/>
                  </a:lnTo>
                  <a:lnTo>
                    <a:pt x="2324735" y="7238"/>
                  </a:lnTo>
                  <a:lnTo>
                    <a:pt x="2327529" y="6350"/>
                  </a:lnTo>
                  <a:lnTo>
                    <a:pt x="2330450" y="5334"/>
                  </a:lnTo>
                  <a:lnTo>
                    <a:pt x="2334387" y="4825"/>
                  </a:lnTo>
                  <a:lnTo>
                    <a:pt x="2339467" y="4572"/>
                  </a:lnTo>
                  <a:lnTo>
                    <a:pt x="2344674" y="4318"/>
                  </a:lnTo>
                  <a:lnTo>
                    <a:pt x="2351405" y="4190"/>
                  </a:lnTo>
                  <a:lnTo>
                    <a:pt x="2359787" y="4190"/>
                  </a:lnTo>
                  <a:close/>
                </a:path>
                <a:path w="10643235" h="409575">
                  <a:moveTo>
                    <a:pt x="1962404" y="4190"/>
                  </a:moveTo>
                  <a:lnTo>
                    <a:pt x="1968754" y="4190"/>
                  </a:lnTo>
                  <a:lnTo>
                    <a:pt x="1973961" y="4445"/>
                  </a:lnTo>
                  <a:lnTo>
                    <a:pt x="1993138" y="10160"/>
                  </a:lnTo>
                  <a:lnTo>
                    <a:pt x="1994154" y="11430"/>
                  </a:lnTo>
                  <a:lnTo>
                    <a:pt x="1994662" y="12953"/>
                  </a:lnTo>
                  <a:lnTo>
                    <a:pt x="1994662" y="14605"/>
                  </a:lnTo>
                  <a:lnTo>
                    <a:pt x="1994662" y="131699"/>
                  </a:lnTo>
                  <a:lnTo>
                    <a:pt x="2113915" y="131699"/>
                  </a:lnTo>
                  <a:lnTo>
                    <a:pt x="2113915" y="14605"/>
                  </a:lnTo>
                  <a:lnTo>
                    <a:pt x="2113915" y="12953"/>
                  </a:lnTo>
                  <a:lnTo>
                    <a:pt x="2114423" y="11430"/>
                  </a:lnTo>
                  <a:lnTo>
                    <a:pt x="2115566" y="10160"/>
                  </a:lnTo>
                  <a:lnTo>
                    <a:pt x="2116582" y="8762"/>
                  </a:lnTo>
                  <a:lnTo>
                    <a:pt x="2140077" y="4190"/>
                  </a:lnTo>
                  <a:lnTo>
                    <a:pt x="2146427" y="4190"/>
                  </a:lnTo>
                  <a:lnTo>
                    <a:pt x="2152777" y="4190"/>
                  </a:lnTo>
                  <a:lnTo>
                    <a:pt x="2177161" y="10160"/>
                  </a:lnTo>
                  <a:lnTo>
                    <a:pt x="2178177" y="11430"/>
                  </a:lnTo>
                  <a:lnTo>
                    <a:pt x="2178812" y="12953"/>
                  </a:lnTo>
                  <a:lnTo>
                    <a:pt x="2178812" y="14605"/>
                  </a:lnTo>
                  <a:lnTo>
                    <a:pt x="2178812" y="315722"/>
                  </a:lnTo>
                  <a:lnTo>
                    <a:pt x="2178812" y="317373"/>
                  </a:lnTo>
                  <a:lnTo>
                    <a:pt x="2178177" y="318897"/>
                  </a:lnTo>
                  <a:lnTo>
                    <a:pt x="2177161" y="320166"/>
                  </a:lnTo>
                  <a:lnTo>
                    <a:pt x="2176145" y="321563"/>
                  </a:lnTo>
                  <a:lnTo>
                    <a:pt x="2152777" y="326136"/>
                  </a:lnTo>
                  <a:lnTo>
                    <a:pt x="2146427" y="326136"/>
                  </a:lnTo>
                  <a:lnTo>
                    <a:pt x="2140077" y="326136"/>
                  </a:lnTo>
                  <a:lnTo>
                    <a:pt x="2115566" y="320166"/>
                  </a:lnTo>
                  <a:lnTo>
                    <a:pt x="2114423" y="318897"/>
                  </a:lnTo>
                  <a:lnTo>
                    <a:pt x="2113915" y="317373"/>
                  </a:lnTo>
                  <a:lnTo>
                    <a:pt x="2113915" y="315722"/>
                  </a:lnTo>
                  <a:lnTo>
                    <a:pt x="2113915" y="186816"/>
                  </a:lnTo>
                  <a:lnTo>
                    <a:pt x="1994662" y="186816"/>
                  </a:lnTo>
                  <a:lnTo>
                    <a:pt x="1994662" y="315722"/>
                  </a:lnTo>
                  <a:lnTo>
                    <a:pt x="1994662" y="317373"/>
                  </a:lnTo>
                  <a:lnTo>
                    <a:pt x="1994154" y="318897"/>
                  </a:lnTo>
                  <a:lnTo>
                    <a:pt x="1993138" y="320166"/>
                  </a:lnTo>
                  <a:lnTo>
                    <a:pt x="1992122" y="321563"/>
                  </a:lnTo>
                  <a:lnTo>
                    <a:pt x="1968754" y="326136"/>
                  </a:lnTo>
                  <a:lnTo>
                    <a:pt x="1962404" y="326136"/>
                  </a:lnTo>
                  <a:lnTo>
                    <a:pt x="1956054" y="326136"/>
                  </a:lnTo>
                  <a:lnTo>
                    <a:pt x="1931416" y="320166"/>
                  </a:lnTo>
                  <a:lnTo>
                    <a:pt x="1930400" y="318897"/>
                  </a:lnTo>
                  <a:lnTo>
                    <a:pt x="1929765" y="317373"/>
                  </a:lnTo>
                  <a:lnTo>
                    <a:pt x="1929765" y="315722"/>
                  </a:lnTo>
                  <a:lnTo>
                    <a:pt x="1929765" y="14605"/>
                  </a:lnTo>
                  <a:lnTo>
                    <a:pt x="1929765" y="12953"/>
                  </a:lnTo>
                  <a:lnTo>
                    <a:pt x="1930400" y="11430"/>
                  </a:lnTo>
                  <a:lnTo>
                    <a:pt x="1931416" y="10160"/>
                  </a:lnTo>
                  <a:lnTo>
                    <a:pt x="1932432" y="8762"/>
                  </a:lnTo>
                  <a:lnTo>
                    <a:pt x="1956054" y="4190"/>
                  </a:lnTo>
                  <a:lnTo>
                    <a:pt x="1962404" y="4190"/>
                  </a:lnTo>
                  <a:close/>
                </a:path>
                <a:path w="10643235" h="409575">
                  <a:moveTo>
                    <a:pt x="1429004" y="4190"/>
                  </a:moveTo>
                  <a:lnTo>
                    <a:pt x="1435354" y="4190"/>
                  </a:lnTo>
                  <a:lnTo>
                    <a:pt x="1440561" y="4445"/>
                  </a:lnTo>
                  <a:lnTo>
                    <a:pt x="1444752" y="4825"/>
                  </a:lnTo>
                  <a:lnTo>
                    <a:pt x="1448816" y="5207"/>
                  </a:lnTo>
                  <a:lnTo>
                    <a:pt x="1452118" y="5841"/>
                  </a:lnTo>
                  <a:lnTo>
                    <a:pt x="1454531" y="6731"/>
                  </a:lnTo>
                  <a:lnTo>
                    <a:pt x="1457071" y="7493"/>
                  </a:lnTo>
                  <a:lnTo>
                    <a:pt x="1458722" y="8509"/>
                  </a:lnTo>
                  <a:lnTo>
                    <a:pt x="1459738" y="9778"/>
                  </a:lnTo>
                  <a:lnTo>
                    <a:pt x="1460754" y="10922"/>
                  </a:lnTo>
                  <a:lnTo>
                    <a:pt x="1461262" y="12446"/>
                  </a:lnTo>
                  <a:lnTo>
                    <a:pt x="1461262" y="14350"/>
                  </a:lnTo>
                  <a:lnTo>
                    <a:pt x="1461262" y="134112"/>
                  </a:lnTo>
                  <a:lnTo>
                    <a:pt x="1475740" y="134112"/>
                  </a:lnTo>
                  <a:lnTo>
                    <a:pt x="1483233" y="134112"/>
                  </a:lnTo>
                  <a:lnTo>
                    <a:pt x="1489710" y="133096"/>
                  </a:lnTo>
                  <a:lnTo>
                    <a:pt x="1522730" y="105156"/>
                  </a:lnTo>
                  <a:lnTo>
                    <a:pt x="1554861" y="16256"/>
                  </a:lnTo>
                  <a:lnTo>
                    <a:pt x="1555750" y="13970"/>
                  </a:lnTo>
                  <a:lnTo>
                    <a:pt x="1556766" y="12064"/>
                  </a:lnTo>
                  <a:lnTo>
                    <a:pt x="1557909" y="10540"/>
                  </a:lnTo>
                  <a:lnTo>
                    <a:pt x="1559052" y="8889"/>
                  </a:lnTo>
                  <a:lnTo>
                    <a:pt x="1583309" y="4190"/>
                  </a:lnTo>
                  <a:lnTo>
                    <a:pt x="1590421" y="4190"/>
                  </a:lnTo>
                  <a:lnTo>
                    <a:pt x="1596771" y="4190"/>
                  </a:lnTo>
                  <a:lnTo>
                    <a:pt x="1616202" y="6603"/>
                  </a:lnTo>
                  <a:lnTo>
                    <a:pt x="1618488" y="7238"/>
                  </a:lnTo>
                  <a:lnTo>
                    <a:pt x="1620139" y="8255"/>
                  </a:lnTo>
                  <a:lnTo>
                    <a:pt x="1620901" y="9525"/>
                  </a:lnTo>
                  <a:lnTo>
                    <a:pt x="1621790" y="10795"/>
                  </a:lnTo>
                  <a:lnTo>
                    <a:pt x="1622171" y="12319"/>
                  </a:lnTo>
                  <a:lnTo>
                    <a:pt x="1622171" y="14097"/>
                  </a:lnTo>
                  <a:lnTo>
                    <a:pt x="1622171" y="16256"/>
                  </a:lnTo>
                  <a:lnTo>
                    <a:pt x="1621790" y="18796"/>
                  </a:lnTo>
                  <a:lnTo>
                    <a:pt x="1621028" y="21971"/>
                  </a:lnTo>
                  <a:lnTo>
                    <a:pt x="1620393" y="25019"/>
                  </a:lnTo>
                  <a:lnTo>
                    <a:pt x="1595882" y="90932"/>
                  </a:lnTo>
                  <a:lnTo>
                    <a:pt x="1575943" y="131572"/>
                  </a:lnTo>
                  <a:lnTo>
                    <a:pt x="1571498" y="136651"/>
                  </a:lnTo>
                  <a:lnTo>
                    <a:pt x="1567180" y="141859"/>
                  </a:lnTo>
                  <a:lnTo>
                    <a:pt x="1541653" y="157480"/>
                  </a:lnTo>
                  <a:lnTo>
                    <a:pt x="1541653" y="157734"/>
                  </a:lnTo>
                  <a:lnTo>
                    <a:pt x="1548130" y="160527"/>
                  </a:lnTo>
                  <a:lnTo>
                    <a:pt x="1554099" y="163702"/>
                  </a:lnTo>
                  <a:lnTo>
                    <a:pt x="1559433" y="167259"/>
                  </a:lnTo>
                  <a:lnTo>
                    <a:pt x="1564767" y="170814"/>
                  </a:lnTo>
                  <a:lnTo>
                    <a:pt x="1591121" y="206900"/>
                  </a:lnTo>
                  <a:lnTo>
                    <a:pt x="1627124" y="295783"/>
                  </a:lnTo>
                  <a:lnTo>
                    <a:pt x="1629791" y="302513"/>
                  </a:lnTo>
                  <a:lnTo>
                    <a:pt x="1631315" y="307213"/>
                  </a:lnTo>
                  <a:lnTo>
                    <a:pt x="1631823" y="309752"/>
                  </a:lnTo>
                  <a:lnTo>
                    <a:pt x="1632331" y="312293"/>
                  </a:lnTo>
                  <a:lnTo>
                    <a:pt x="1632585" y="314325"/>
                  </a:lnTo>
                  <a:lnTo>
                    <a:pt x="1632585" y="315975"/>
                  </a:lnTo>
                  <a:lnTo>
                    <a:pt x="1632585" y="317881"/>
                  </a:lnTo>
                  <a:lnTo>
                    <a:pt x="1632077" y="319405"/>
                  </a:lnTo>
                  <a:lnTo>
                    <a:pt x="1631061" y="320548"/>
                  </a:lnTo>
                  <a:lnTo>
                    <a:pt x="1630045" y="321818"/>
                  </a:lnTo>
                  <a:lnTo>
                    <a:pt x="1605788" y="326136"/>
                  </a:lnTo>
                  <a:lnTo>
                    <a:pt x="1599057" y="326136"/>
                  </a:lnTo>
                  <a:lnTo>
                    <a:pt x="1591945" y="326136"/>
                  </a:lnTo>
                  <a:lnTo>
                    <a:pt x="1586230" y="325882"/>
                  </a:lnTo>
                  <a:lnTo>
                    <a:pt x="1581912" y="325500"/>
                  </a:lnTo>
                  <a:lnTo>
                    <a:pt x="1577594" y="325120"/>
                  </a:lnTo>
                  <a:lnTo>
                    <a:pt x="1565529" y="319786"/>
                  </a:lnTo>
                  <a:lnTo>
                    <a:pt x="1564132" y="318262"/>
                  </a:lnTo>
                  <a:lnTo>
                    <a:pt x="1563243" y="316357"/>
                  </a:lnTo>
                  <a:lnTo>
                    <a:pt x="1562608" y="314071"/>
                  </a:lnTo>
                  <a:lnTo>
                    <a:pt x="1536954" y="243077"/>
                  </a:lnTo>
                  <a:lnTo>
                    <a:pt x="1517269" y="204343"/>
                  </a:lnTo>
                  <a:lnTo>
                    <a:pt x="1512443" y="200025"/>
                  </a:lnTo>
                  <a:lnTo>
                    <a:pt x="1507744" y="195707"/>
                  </a:lnTo>
                  <a:lnTo>
                    <a:pt x="1502283" y="192659"/>
                  </a:lnTo>
                  <a:lnTo>
                    <a:pt x="1496187" y="190753"/>
                  </a:lnTo>
                  <a:lnTo>
                    <a:pt x="1490218" y="188975"/>
                  </a:lnTo>
                  <a:lnTo>
                    <a:pt x="1483360" y="188087"/>
                  </a:lnTo>
                  <a:lnTo>
                    <a:pt x="1475740" y="188087"/>
                  </a:lnTo>
                  <a:lnTo>
                    <a:pt x="1461262" y="188087"/>
                  </a:lnTo>
                  <a:lnTo>
                    <a:pt x="1461262" y="315722"/>
                  </a:lnTo>
                  <a:lnTo>
                    <a:pt x="1461262" y="317626"/>
                  </a:lnTo>
                  <a:lnTo>
                    <a:pt x="1460754" y="319150"/>
                  </a:lnTo>
                  <a:lnTo>
                    <a:pt x="1459738" y="320294"/>
                  </a:lnTo>
                  <a:lnTo>
                    <a:pt x="1458722" y="321563"/>
                  </a:lnTo>
                  <a:lnTo>
                    <a:pt x="1457071" y="322580"/>
                  </a:lnTo>
                  <a:lnTo>
                    <a:pt x="1435354" y="326136"/>
                  </a:lnTo>
                  <a:lnTo>
                    <a:pt x="1429004" y="326136"/>
                  </a:lnTo>
                  <a:lnTo>
                    <a:pt x="1422654" y="326136"/>
                  </a:lnTo>
                  <a:lnTo>
                    <a:pt x="1417447" y="325882"/>
                  </a:lnTo>
                  <a:lnTo>
                    <a:pt x="1413256" y="325500"/>
                  </a:lnTo>
                  <a:lnTo>
                    <a:pt x="1409065" y="325120"/>
                  </a:lnTo>
                  <a:lnTo>
                    <a:pt x="1398016" y="320294"/>
                  </a:lnTo>
                  <a:lnTo>
                    <a:pt x="1397000" y="319150"/>
                  </a:lnTo>
                  <a:lnTo>
                    <a:pt x="1396365" y="317626"/>
                  </a:lnTo>
                  <a:lnTo>
                    <a:pt x="1396365" y="315722"/>
                  </a:lnTo>
                  <a:lnTo>
                    <a:pt x="1396365" y="14350"/>
                  </a:lnTo>
                  <a:lnTo>
                    <a:pt x="1396365" y="12446"/>
                  </a:lnTo>
                  <a:lnTo>
                    <a:pt x="1397000" y="10922"/>
                  </a:lnTo>
                  <a:lnTo>
                    <a:pt x="1398016" y="9778"/>
                  </a:lnTo>
                  <a:lnTo>
                    <a:pt x="1399032" y="8509"/>
                  </a:lnTo>
                  <a:lnTo>
                    <a:pt x="1400810" y="7493"/>
                  </a:lnTo>
                  <a:lnTo>
                    <a:pt x="1403350" y="6731"/>
                  </a:lnTo>
                  <a:lnTo>
                    <a:pt x="1405763" y="5841"/>
                  </a:lnTo>
                  <a:lnTo>
                    <a:pt x="1409065" y="5207"/>
                  </a:lnTo>
                  <a:lnTo>
                    <a:pt x="1413256" y="4825"/>
                  </a:lnTo>
                  <a:lnTo>
                    <a:pt x="1417447" y="4445"/>
                  </a:lnTo>
                  <a:lnTo>
                    <a:pt x="1422654" y="4190"/>
                  </a:lnTo>
                  <a:lnTo>
                    <a:pt x="1429004" y="4190"/>
                  </a:lnTo>
                  <a:close/>
                </a:path>
                <a:path w="10643235" h="409575">
                  <a:moveTo>
                    <a:pt x="281000" y="4190"/>
                  </a:moveTo>
                  <a:lnTo>
                    <a:pt x="288721" y="4190"/>
                  </a:lnTo>
                  <a:lnTo>
                    <a:pt x="294881" y="4318"/>
                  </a:lnTo>
                  <a:lnTo>
                    <a:pt x="299478" y="4699"/>
                  </a:lnTo>
                  <a:lnTo>
                    <a:pt x="304088" y="5080"/>
                  </a:lnTo>
                  <a:lnTo>
                    <a:pt x="366280" y="116077"/>
                  </a:lnTo>
                  <a:lnTo>
                    <a:pt x="369931" y="123866"/>
                  </a:lnTo>
                  <a:lnTo>
                    <a:pt x="386865" y="162575"/>
                  </a:lnTo>
                  <a:lnTo>
                    <a:pt x="393153" y="178181"/>
                  </a:lnTo>
                  <a:lnTo>
                    <a:pt x="393890" y="178181"/>
                  </a:lnTo>
                  <a:lnTo>
                    <a:pt x="407209" y="138142"/>
                  </a:lnTo>
                  <a:lnTo>
                    <a:pt x="416572" y="113157"/>
                  </a:lnTo>
                  <a:lnTo>
                    <a:pt x="453301" y="15112"/>
                  </a:lnTo>
                  <a:lnTo>
                    <a:pt x="454113" y="12700"/>
                  </a:lnTo>
                  <a:lnTo>
                    <a:pt x="455180" y="10922"/>
                  </a:lnTo>
                  <a:lnTo>
                    <a:pt x="456501" y="9525"/>
                  </a:lnTo>
                  <a:lnTo>
                    <a:pt x="457809" y="8127"/>
                  </a:lnTo>
                  <a:lnTo>
                    <a:pt x="459790" y="6985"/>
                  </a:lnTo>
                  <a:lnTo>
                    <a:pt x="462407" y="6223"/>
                  </a:lnTo>
                  <a:lnTo>
                    <a:pt x="465073" y="5334"/>
                  </a:lnTo>
                  <a:lnTo>
                    <a:pt x="468630" y="4825"/>
                  </a:lnTo>
                  <a:lnTo>
                    <a:pt x="473202" y="4572"/>
                  </a:lnTo>
                  <a:lnTo>
                    <a:pt x="477901" y="4318"/>
                  </a:lnTo>
                  <a:lnTo>
                    <a:pt x="483870" y="4190"/>
                  </a:lnTo>
                  <a:lnTo>
                    <a:pt x="491236" y="4190"/>
                  </a:lnTo>
                  <a:lnTo>
                    <a:pt x="498855" y="4190"/>
                  </a:lnTo>
                  <a:lnTo>
                    <a:pt x="521715" y="11049"/>
                  </a:lnTo>
                  <a:lnTo>
                    <a:pt x="521589" y="13588"/>
                  </a:lnTo>
                  <a:lnTo>
                    <a:pt x="433577" y="236600"/>
                  </a:lnTo>
                  <a:lnTo>
                    <a:pt x="417517" y="272623"/>
                  </a:lnTo>
                  <a:lnTo>
                    <a:pt x="395707" y="305054"/>
                  </a:lnTo>
                  <a:lnTo>
                    <a:pt x="356350" y="327060"/>
                  </a:lnTo>
                  <a:lnTo>
                    <a:pt x="331279" y="329311"/>
                  </a:lnTo>
                  <a:lnTo>
                    <a:pt x="326847" y="329311"/>
                  </a:lnTo>
                  <a:lnTo>
                    <a:pt x="322491" y="329057"/>
                  </a:lnTo>
                  <a:lnTo>
                    <a:pt x="318211" y="328422"/>
                  </a:lnTo>
                  <a:lnTo>
                    <a:pt x="313943" y="327913"/>
                  </a:lnTo>
                  <a:lnTo>
                    <a:pt x="290118" y="319024"/>
                  </a:lnTo>
                  <a:lnTo>
                    <a:pt x="288798" y="317881"/>
                  </a:lnTo>
                  <a:lnTo>
                    <a:pt x="285191" y="309625"/>
                  </a:lnTo>
                  <a:lnTo>
                    <a:pt x="284695" y="307339"/>
                  </a:lnTo>
                  <a:lnTo>
                    <a:pt x="284327" y="304419"/>
                  </a:lnTo>
                  <a:lnTo>
                    <a:pt x="284073" y="300863"/>
                  </a:lnTo>
                  <a:lnTo>
                    <a:pt x="283832" y="297307"/>
                  </a:lnTo>
                  <a:lnTo>
                    <a:pt x="283705" y="292988"/>
                  </a:lnTo>
                  <a:lnTo>
                    <a:pt x="283705" y="287655"/>
                  </a:lnTo>
                  <a:lnTo>
                    <a:pt x="283705" y="278130"/>
                  </a:lnTo>
                  <a:lnTo>
                    <a:pt x="284403" y="271399"/>
                  </a:lnTo>
                  <a:lnTo>
                    <a:pt x="285800" y="267335"/>
                  </a:lnTo>
                  <a:lnTo>
                    <a:pt x="287197" y="263271"/>
                  </a:lnTo>
                  <a:lnTo>
                    <a:pt x="289382" y="261238"/>
                  </a:lnTo>
                  <a:lnTo>
                    <a:pt x="292328" y="261238"/>
                  </a:lnTo>
                  <a:lnTo>
                    <a:pt x="293814" y="261238"/>
                  </a:lnTo>
                  <a:lnTo>
                    <a:pt x="295452" y="261874"/>
                  </a:lnTo>
                  <a:lnTo>
                    <a:pt x="297268" y="263016"/>
                  </a:lnTo>
                  <a:lnTo>
                    <a:pt x="299072" y="264160"/>
                  </a:lnTo>
                  <a:lnTo>
                    <a:pt x="301243" y="265430"/>
                  </a:lnTo>
                  <a:lnTo>
                    <a:pt x="303796" y="266700"/>
                  </a:lnTo>
                  <a:lnTo>
                    <a:pt x="306349" y="268097"/>
                  </a:lnTo>
                  <a:lnTo>
                    <a:pt x="309295" y="269239"/>
                  </a:lnTo>
                  <a:lnTo>
                    <a:pt x="312673" y="270256"/>
                  </a:lnTo>
                  <a:lnTo>
                    <a:pt x="316039" y="271399"/>
                  </a:lnTo>
                  <a:lnTo>
                    <a:pt x="320027" y="271907"/>
                  </a:lnTo>
                  <a:lnTo>
                    <a:pt x="324624" y="271907"/>
                  </a:lnTo>
                  <a:lnTo>
                    <a:pt x="328079" y="271907"/>
                  </a:lnTo>
                  <a:lnTo>
                    <a:pt x="331279" y="271525"/>
                  </a:lnTo>
                  <a:lnTo>
                    <a:pt x="334238" y="270763"/>
                  </a:lnTo>
                  <a:lnTo>
                    <a:pt x="337197" y="270001"/>
                  </a:lnTo>
                  <a:lnTo>
                    <a:pt x="339991" y="268605"/>
                  </a:lnTo>
                  <a:lnTo>
                    <a:pt x="342620" y="266446"/>
                  </a:lnTo>
                  <a:lnTo>
                    <a:pt x="345249" y="264287"/>
                  </a:lnTo>
                  <a:lnTo>
                    <a:pt x="347878" y="261365"/>
                  </a:lnTo>
                  <a:lnTo>
                    <a:pt x="350507" y="257428"/>
                  </a:lnTo>
                  <a:lnTo>
                    <a:pt x="353136" y="253619"/>
                  </a:lnTo>
                  <a:lnTo>
                    <a:pt x="355930" y="248538"/>
                  </a:lnTo>
                  <a:lnTo>
                    <a:pt x="358889" y="242315"/>
                  </a:lnTo>
                  <a:lnTo>
                    <a:pt x="253885" y="28575"/>
                  </a:lnTo>
                  <a:lnTo>
                    <a:pt x="251574" y="23495"/>
                  </a:lnTo>
                  <a:lnTo>
                    <a:pt x="250228" y="19303"/>
                  </a:lnTo>
                  <a:lnTo>
                    <a:pt x="249808" y="16128"/>
                  </a:lnTo>
                  <a:lnTo>
                    <a:pt x="249402" y="12953"/>
                  </a:lnTo>
                  <a:lnTo>
                    <a:pt x="250177" y="10413"/>
                  </a:lnTo>
                  <a:lnTo>
                    <a:pt x="252158" y="8636"/>
                  </a:lnTo>
                  <a:lnTo>
                    <a:pt x="254126" y="6858"/>
                  </a:lnTo>
                  <a:lnTo>
                    <a:pt x="257454" y="5587"/>
                  </a:lnTo>
                  <a:lnTo>
                    <a:pt x="262140" y="5080"/>
                  </a:lnTo>
                  <a:lnTo>
                    <a:pt x="266827" y="4445"/>
                  </a:lnTo>
                  <a:lnTo>
                    <a:pt x="273113" y="4190"/>
                  </a:lnTo>
                  <a:lnTo>
                    <a:pt x="281000" y="4190"/>
                  </a:lnTo>
                  <a:close/>
                </a:path>
                <a:path w="10643235" h="409575">
                  <a:moveTo>
                    <a:pt x="147891" y="508"/>
                  </a:moveTo>
                  <a:lnTo>
                    <a:pt x="189344" y="6096"/>
                  </a:lnTo>
                  <a:lnTo>
                    <a:pt x="196329" y="8509"/>
                  </a:lnTo>
                  <a:lnTo>
                    <a:pt x="203314" y="10922"/>
                  </a:lnTo>
                  <a:lnTo>
                    <a:pt x="231457" y="30352"/>
                  </a:lnTo>
                  <a:lnTo>
                    <a:pt x="232283" y="31750"/>
                  </a:lnTo>
                  <a:lnTo>
                    <a:pt x="234911" y="51181"/>
                  </a:lnTo>
                  <a:lnTo>
                    <a:pt x="234911" y="55752"/>
                  </a:lnTo>
                  <a:lnTo>
                    <a:pt x="234911" y="60706"/>
                  </a:lnTo>
                  <a:lnTo>
                    <a:pt x="234746" y="64897"/>
                  </a:lnTo>
                  <a:lnTo>
                    <a:pt x="234416" y="68325"/>
                  </a:lnTo>
                  <a:lnTo>
                    <a:pt x="234086" y="71755"/>
                  </a:lnTo>
                  <a:lnTo>
                    <a:pt x="227266" y="82803"/>
                  </a:lnTo>
                  <a:lnTo>
                    <a:pt x="225793" y="82803"/>
                  </a:lnTo>
                  <a:lnTo>
                    <a:pt x="223329" y="82803"/>
                  </a:lnTo>
                  <a:lnTo>
                    <a:pt x="220205" y="81407"/>
                  </a:lnTo>
                  <a:lnTo>
                    <a:pt x="216420" y="78486"/>
                  </a:lnTo>
                  <a:lnTo>
                    <a:pt x="212648" y="75691"/>
                  </a:lnTo>
                  <a:lnTo>
                    <a:pt x="207759" y="72389"/>
                  </a:lnTo>
                  <a:lnTo>
                    <a:pt x="201752" y="68961"/>
                  </a:lnTo>
                  <a:lnTo>
                    <a:pt x="195757" y="65405"/>
                  </a:lnTo>
                  <a:lnTo>
                    <a:pt x="158936" y="55254"/>
                  </a:lnTo>
                  <a:lnTo>
                    <a:pt x="150609" y="54990"/>
                  </a:lnTo>
                  <a:lnTo>
                    <a:pt x="141375" y="55469"/>
                  </a:lnTo>
                  <a:lnTo>
                    <a:pt x="102909" y="72183"/>
                  </a:lnTo>
                  <a:lnTo>
                    <a:pt x="78454" y="109930"/>
                  </a:lnTo>
                  <a:lnTo>
                    <a:pt x="70340" y="153408"/>
                  </a:lnTo>
                  <a:lnTo>
                    <a:pt x="70002" y="165862"/>
                  </a:lnTo>
                  <a:lnTo>
                    <a:pt x="70364" y="179482"/>
                  </a:lnTo>
                  <a:lnTo>
                    <a:pt x="78998" y="224464"/>
                  </a:lnTo>
                  <a:lnTo>
                    <a:pt x="104143" y="260111"/>
                  </a:lnTo>
                  <a:lnTo>
                    <a:pt x="143080" y="274423"/>
                  </a:lnTo>
                  <a:lnTo>
                    <a:pt x="152336" y="274827"/>
                  </a:lnTo>
                  <a:lnTo>
                    <a:pt x="160671" y="274585"/>
                  </a:lnTo>
                  <a:lnTo>
                    <a:pt x="197726" y="265049"/>
                  </a:lnTo>
                  <a:lnTo>
                    <a:pt x="218516" y="252857"/>
                  </a:lnTo>
                  <a:lnTo>
                    <a:pt x="222376" y="250316"/>
                  </a:lnTo>
                  <a:lnTo>
                    <a:pt x="225374" y="248920"/>
                  </a:lnTo>
                  <a:lnTo>
                    <a:pt x="227520" y="248920"/>
                  </a:lnTo>
                  <a:lnTo>
                    <a:pt x="229158" y="248920"/>
                  </a:lnTo>
                  <a:lnTo>
                    <a:pt x="230466" y="249300"/>
                  </a:lnTo>
                  <a:lnTo>
                    <a:pt x="231457" y="249936"/>
                  </a:lnTo>
                  <a:lnTo>
                    <a:pt x="232448" y="250571"/>
                  </a:lnTo>
                  <a:lnTo>
                    <a:pt x="235889" y="270383"/>
                  </a:lnTo>
                  <a:lnTo>
                    <a:pt x="235889" y="276351"/>
                  </a:lnTo>
                  <a:lnTo>
                    <a:pt x="235889" y="280415"/>
                  </a:lnTo>
                  <a:lnTo>
                    <a:pt x="235775" y="283972"/>
                  </a:lnTo>
                  <a:lnTo>
                    <a:pt x="235521" y="286765"/>
                  </a:lnTo>
                  <a:lnTo>
                    <a:pt x="235280" y="289687"/>
                  </a:lnTo>
                  <a:lnTo>
                    <a:pt x="232448" y="299465"/>
                  </a:lnTo>
                  <a:lnTo>
                    <a:pt x="231622" y="300989"/>
                  </a:lnTo>
                  <a:lnTo>
                    <a:pt x="230314" y="302640"/>
                  </a:lnTo>
                  <a:lnTo>
                    <a:pt x="228498" y="304546"/>
                  </a:lnTo>
                  <a:lnTo>
                    <a:pt x="226695" y="306450"/>
                  </a:lnTo>
                  <a:lnTo>
                    <a:pt x="223202" y="308863"/>
                  </a:lnTo>
                  <a:lnTo>
                    <a:pt x="218020" y="311785"/>
                  </a:lnTo>
                  <a:lnTo>
                    <a:pt x="212851" y="314833"/>
                  </a:lnTo>
                  <a:lnTo>
                    <a:pt x="173405" y="327151"/>
                  </a:lnTo>
                  <a:lnTo>
                    <a:pt x="142227" y="329819"/>
                  </a:lnTo>
                  <a:lnTo>
                    <a:pt x="126235" y="329195"/>
                  </a:lnTo>
                  <a:lnTo>
                    <a:pt x="83070" y="319659"/>
                  </a:lnTo>
                  <a:lnTo>
                    <a:pt x="47941" y="298942"/>
                  </a:lnTo>
                  <a:lnTo>
                    <a:pt x="21875" y="266953"/>
                  </a:lnTo>
                  <a:lnTo>
                    <a:pt x="5545" y="223728"/>
                  </a:lnTo>
                  <a:lnTo>
                    <a:pt x="0" y="169418"/>
                  </a:lnTo>
                  <a:lnTo>
                    <a:pt x="678" y="149607"/>
                  </a:lnTo>
                  <a:lnTo>
                    <a:pt x="10845" y="97155"/>
                  </a:lnTo>
                  <a:lnTo>
                    <a:pt x="31964" y="55506"/>
                  </a:lnTo>
                  <a:lnTo>
                    <a:pt x="62572" y="25304"/>
                  </a:lnTo>
                  <a:lnTo>
                    <a:pt x="101837" y="6723"/>
                  </a:lnTo>
                  <a:lnTo>
                    <a:pt x="131846" y="1198"/>
                  </a:lnTo>
                  <a:lnTo>
                    <a:pt x="147891" y="508"/>
                  </a:lnTo>
                  <a:close/>
                </a:path>
                <a:path w="10643235" h="409575">
                  <a:moveTo>
                    <a:pt x="8324723" y="0"/>
                  </a:moveTo>
                  <a:lnTo>
                    <a:pt x="8369427" y="5461"/>
                  </a:lnTo>
                  <a:lnTo>
                    <a:pt x="8407427" y="26511"/>
                  </a:lnTo>
                  <a:lnTo>
                    <a:pt x="8425465" y="62214"/>
                  </a:lnTo>
                  <a:lnTo>
                    <a:pt x="8427085" y="80390"/>
                  </a:lnTo>
                  <a:lnTo>
                    <a:pt x="8426823" y="87844"/>
                  </a:lnTo>
                  <a:lnTo>
                    <a:pt x="8410956" y="130428"/>
                  </a:lnTo>
                  <a:lnTo>
                    <a:pt x="8375018" y="154344"/>
                  </a:lnTo>
                  <a:lnTo>
                    <a:pt x="8368665" y="156083"/>
                  </a:lnTo>
                  <a:lnTo>
                    <a:pt x="8368665" y="156590"/>
                  </a:lnTo>
                  <a:lnTo>
                    <a:pt x="8407622" y="172259"/>
                  </a:lnTo>
                  <a:lnTo>
                    <a:pt x="8431276" y="204470"/>
                  </a:lnTo>
                  <a:lnTo>
                    <a:pt x="8436102" y="232156"/>
                  </a:lnTo>
                  <a:lnTo>
                    <a:pt x="8435550" y="243893"/>
                  </a:lnTo>
                  <a:lnTo>
                    <a:pt x="8422034" y="283559"/>
                  </a:lnTo>
                  <a:lnTo>
                    <a:pt x="8392167" y="311370"/>
                  </a:lnTo>
                  <a:lnTo>
                    <a:pt x="8348543" y="326844"/>
                  </a:lnTo>
                  <a:lnTo>
                    <a:pt x="8308467" y="330326"/>
                  </a:lnTo>
                  <a:lnTo>
                    <a:pt x="8300727" y="330184"/>
                  </a:lnTo>
                  <a:lnTo>
                    <a:pt x="8256651" y="322580"/>
                  </a:lnTo>
                  <a:lnTo>
                    <a:pt x="8240903" y="315975"/>
                  </a:lnTo>
                  <a:lnTo>
                    <a:pt x="8236966" y="313944"/>
                  </a:lnTo>
                  <a:lnTo>
                    <a:pt x="8226933" y="300100"/>
                  </a:lnTo>
                  <a:lnTo>
                    <a:pt x="8226425" y="297434"/>
                  </a:lnTo>
                  <a:lnTo>
                    <a:pt x="8226044" y="294005"/>
                  </a:lnTo>
                  <a:lnTo>
                    <a:pt x="8225790" y="289940"/>
                  </a:lnTo>
                  <a:lnTo>
                    <a:pt x="8225535" y="285750"/>
                  </a:lnTo>
                  <a:lnTo>
                    <a:pt x="8225408" y="280670"/>
                  </a:lnTo>
                  <a:lnTo>
                    <a:pt x="8225408" y="274574"/>
                  </a:lnTo>
                  <a:lnTo>
                    <a:pt x="8225408" y="267715"/>
                  </a:lnTo>
                  <a:lnTo>
                    <a:pt x="8226044" y="263016"/>
                  </a:lnTo>
                  <a:lnTo>
                    <a:pt x="8227314" y="260731"/>
                  </a:lnTo>
                  <a:lnTo>
                    <a:pt x="8228457" y="258318"/>
                  </a:lnTo>
                  <a:lnTo>
                    <a:pt x="8230362" y="257048"/>
                  </a:lnTo>
                  <a:lnTo>
                    <a:pt x="8232775" y="257048"/>
                  </a:lnTo>
                  <a:lnTo>
                    <a:pt x="8234807" y="257048"/>
                  </a:lnTo>
                  <a:lnTo>
                    <a:pt x="8237601" y="258190"/>
                  </a:lnTo>
                  <a:lnTo>
                    <a:pt x="8241157" y="260223"/>
                  </a:lnTo>
                  <a:lnTo>
                    <a:pt x="8244840" y="262255"/>
                  </a:lnTo>
                  <a:lnTo>
                    <a:pt x="8281360" y="275746"/>
                  </a:lnTo>
                  <a:lnTo>
                    <a:pt x="8303006" y="277622"/>
                  </a:lnTo>
                  <a:lnTo>
                    <a:pt x="8311896" y="277622"/>
                  </a:lnTo>
                  <a:lnTo>
                    <a:pt x="8320024" y="276478"/>
                  </a:lnTo>
                  <a:lnTo>
                    <a:pt x="8327263" y="274320"/>
                  </a:lnTo>
                  <a:lnTo>
                    <a:pt x="8334502" y="272288"/>
                  </a:lnTo>
                  <a:lnTo>
                    <a:pt x="8357234" y="251078"/>
                  </a:lnTo>
                  <a:lnTo>
                    <a:pt x="8360029" y="245618"/>
                  </a:lnTo>
                  <a:lnTo>
                    <a:pt x="8361426" y="239395"/>
                  </a:lnTo>
                  <a:lnTo>
                    <a:pt x="8361426" y="232663"/>
                  </a:lnTo>
                  <a:lnTo>
                    <a:pt x="8361426" y="225298"/>
                  </a:lnTo>
                  <a:lnTo>
                    <a:pt x="8345678" y="197738"/>
                  </a:lnTo>
                  <a:lnTo>
                    <a:pt x="8340217" y="193548"/>
                  </a:lnTo>
                  <a:lnTo>
                    <a:pt x="8295132" y="184912"/>
                  </a:lnTo>
                  <a:lnTo>
                    <a:pt x="8261350" y="184912"/>
                  </a:lnTo>
                  <a:lnTo>
                    <a:pt x="8258937" y="184912"/>
                  </a:lnTo>
                  <a:lnTo>
                    <a:pt x="8256905" y="184531"/>
                  </a:lnTo>
                  <a:lnTo>
                    <a:pt x="8255508" y="183896"/>
                  </a:lnTo>
                  <a:lnTo>
                    <a:pt x="8253983" y="183261"/>
                  </a:lnTo>
                  <a:lnTo>
                    <a:pt x="8249793" y="165226"/>
                  </a:lnTo>
                  <a:lnTo>
                    <a:pt x="8249793" y="160020"/>
                  </a:lnTo>
                  <a:lnTo>
                    <a:pt x="8249793" y="155194"/>
                  </a:lnTo>
                  <a:lnTo>
                    <a:pt x="8249920" y="151384"/>
                  </a:lnTo>
                  <a:lnTo>
                    <a:pt x="8250301" y="148336"/>
                  </a:lnTo>
                  <a:lnTo>
                    <a:pt x="8250682" y="145287"/>
                  </a:lnTo>
                  <a:lnTo>
                    <a:pt x="8251190" y="142875"/>
                  </a:lnTo>
                  <a:lnTo>
                    <a:pt x="8252206" y="140970"/>
                  </a:lnTo>
                  <a:lnTo>
                    <a:pt x="8253095" y="139191"/>
                  </a:lnTo>
                  <a:lnTo>
                    <a:pt x="8254238" y="137922"/>
                  </a:lnTo>
                  <a:lnTo>
                    <a:pt x="8255634" y="137160"/>
                  </a:lnTo>
                  <a:lnTo>
                    <a:pt x="8257032" y="136398"/>
                  </a:lnTo>
                  <a:lnTo>
                    <a:pt x="8258683" y="136016"/>
                  </a:lnTo>
                  <a:lnTo>
                    <a:pt x="8260715" y="136016"/>
                  </a:lnTo>
                  <a:lnTo>
                    <a:pt x="8294878" y="136016"/>
                  </a:lnTo>
                  <a:lnTo>
                    <a:pt x="8335772" y="128270"/>
                  </a:lnTo>
                  <a:lnTo>
                    <a:pt x="8340852" y="124333"/>
                  </a:lnTo>
                  <a:lnTo>
                    <a:pt x="8346058" y="120523"/>
                  </a:lnTo>
                  <a:lnTo>
                    <a:pt x="8349996" y="115824"/>
                  </a:lnTo>
                  <a:lnTo>
                    <a:pt x="8352663" y="110362"/>
                  </a:lnTo>
                  <a:lnTo>
                    <a:pt x="8355457" y="104775"/>
                  </a:lnTo>
                  <a:lnTo>
                    <a:pt x="8356727" y="98551"/>
                  </a:lnTo>
                  <a:lnTo>
                    <a:pt x="8356727" y="91439"/>
                  </a:lnTo>
                  <a:lnTo>
                    <a:pt x="8356727" y="85598"/>
                  </a:lnTo>
                  <a:lnTo>
                    <a:pt x="8355838" y="80137"/>
                  </a:lnTo>
                  <a:lnTo>
                    <a:pt x="8353933" y="75184"/>
                  </a:lnTo>
                  <a:lnTo>
                    <a:pt x="8352028" y="70231"/>
                  </a:lnTo>
                  <a:lnTo>
                    <a:pt x="8316849" y="52070"/>
                  </a:lnTo>
                  <a:lnTo>
                    <a:pt x="8308467" y="52070"/>
                  </a:lnTo>
                  <a:lnTo>
                    <a:pt x="8267065" y="59689"/>
                  </a:lnTo>
                  <a:lnTo>
                    <a:pt x="8246491" y="69214"/>
                  </a:lnTo>
                  <a:lnTo>
                    <a:pt x="8242427" y="71374"/>
                  </a:lnTo>
                  <a:lnTo>
                    <a:pt x="8239506" y="72516"/>
                  </a:lnTo>
                  <a:lnTo>
                    <a:pt x="8237474" y="72516"/>
                  </a:lnTo>
                  <a:lnTo>
                    <a:pt x="8236331" y="72516"/>
                  </a:lnTo>
                  <a:lnTo>
                    <a:pt x="8235315" y="72136"/>
                  </a:lnTo>
                  <a:lnTo>
                    <a:pt x="8234553" y="71500"/>
                  </a:lnTo>
                  <a:lnTo>
                    <a:pt x="8233664" y="70865"/>
                  </a:lnTo>
                  <a:lnTo>
                    <a:pt x="8230616" y="54101"/>
                  </a:lnTo>
                  <a:lnTo>
                    <a:pt x="8230616" y="49275"/>
                  </a:lnTo>
                  <a:lnTo>
                    <a:pt x="8230616" y="45974"/>
                  </a:lnTo>
                  <a:lnTo>
                    <a:pt x="8230616" y="42925"/>
                  </a:lnTo>
                  <a:lnTo>
                    <a:pt x="8230870" y="40132"/>
                  </a:lnTo>
                  <a:lnTo>
                    <a:pt x="8230997" y="37337"/>
                  </a:lnTo>
                  <a:lnTo>
                    <a:pt x="8233791" y="26543"/>
                  </a:lnTo>
                  <a:lnTo>
                    <a:pt x="8234553" y="24764"/>
                  </a:lnTo>
                  <a:lnTo>
                    <a:pt x="8235823" y="23113"/>
                  </a:lnTo>
                  <a:lnTo>
                    <a:pt x="8237601" y="21462"/>
                  </a:lnTo>
                  <a:lnTo>
                    <a:pt x="8239379" y="19812"/>
                  </a:lnTo>
                  <a:lnTo>
                    <a:pt x="8242808" y="17652"/>
                  </a:lnTo>
                  <a:lnTo>
                    <a:pt x="8248269" y="15112"/>
                  </a:lnTo>
                  <a:lnTo>
                    <a:pt x="8253603" y="12446"/>
                  </a:lnTo>
                  <a:lnTo>
                    <a:pt x="8293989" y="2286"/>
                  </a:lnTo>
                  <a:lnTo>
                    <a:pt x="8316723" y="142"/>
                  </a:lnTo>
                  <a:lnTo>
                    <a:pt x="8324723" y="0"/>
                  </a:lnTo>
                  <a:close/>
                </a:path>
              </a:pathLst>
            </a:custGeom>
            <a:ln w="952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457558" y="1143000"/>
            <a:ext cx="5130502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pc="100" dirty="0" smtClean="0">
                <a:latin typeface="Times New Roman" pitchFamily="18" charset="0"/>
                <a:cs typeface="Times New Roman" pitchFamily="18" charset="0"/>
              </a:rPr>
              <a:t>в детском саду №413: 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8101" y="1828800"/>
            <a:ext cx="9757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Собрание с родителями (беседа, обсуждение, информированность,)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2514600"/>
            <a:ext cx="4470400" cy="33528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9718" y="2496475"/>
            <a:ext cx="4494566" cy="33709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104" y="1071880"/>
            <a:ext cx="10694096" cy="369332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Подготовка группы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 flipV="1">
            <a:off x="762000" y="1676400"/>
            <a:ext cx="10334625" cy="5130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00200"/>
            <a:ext cx="2540000" cy="1905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104" y="3660732"/>
            <a:ext cx="3403600" cy="25527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9079" y="3771900"/>
            <a:ext cx="3403600" cy="25527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3400" y="3752850"/>
            <a:ext cx="3429000" cy="2571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7800" y="304800"/>
            <a:ext cx="2346629" cy="31288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1222" y="914399"/>
            <a:ext cx="3358985" cy="251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8617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219200"/>
            <a:ext cx="10134600" cy="369332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Утренний круг, детский совет, обсуждение правил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0" y="2743200"/>
            <a:ext cx="10001250" cy="540603"/>
          </a:xfrm>
        </p:spPr>
        <p:txBody>
          <a:bodyPr/>
          <a:lstStyle/>
          <a:p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2290465"/>
            <a:ext cx="2534046" cy="19005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0141" y="2288842"/>
            <a:ext cx="2637810" cy="19783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1124" y="4419600"/>
            <a:ext cx="3678034" cy="2057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7400" y="2364432"/>
            <a:ext cx="2854151" cy="38055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83775" y="2290465"/>
            <a:ext cx="2909626" cy="387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4993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452" y="1383268"/>
            <a:ext cx="9296400" cy="738664"/>
          </a:xfrm>
        </p:spPr>
        <p:txBody>
          <a:bodyPr/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день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Воспитатель-пока «не муха на стене 1-2 часа»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 возраст: средняя группа)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5400000">
            <a:off x="3351879" y="4738020"/>
            <a:ext cx="5196141" cy="12065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6799" y="3886200"/>
            <a:ext cx="3277123" cy="24578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240256" y="2705100"/>
            <a:ext cx="3149600" cy="2362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402736" y="3924300"/>
            <a:ext cx="3149600" cy="2362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283200" y="3022600"/>
            <a:ext cx="3454400" cy="2590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9372600" y="6096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9000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</TotalTime>
  <Words>261</Words>
  <Application>Microsoft Office PowerPoint</Application>
  <PresentationFormat>Произвольный</PresentationFormat>
  <Paragraphs>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Антихрупкость — умение не просто преодолевать трудности, но становиться с их  помощью сильнее и лучше. Обретать новый опыт, новые знания и навыки,  открываясь большей мудрости, и как будто подготавливая себя к следующим  обстоятельствам.</vt:lpstr>
      <vt:lpstr>Слайд 3</vt:lpstr>
      <vt:lpstr> 8 Антихрупких практик:</vt:lpstr>
      <vt:lpstr>Слайд 5</vt:lpstr>
      <vt:lpstr>в детском саду №413: </vt:lpstr>
      <vt:lpstr>2. Подготовка группы</vt:lpstr>
      <vt:lpstr>3. Утренний круг, детский совет, обсуждение правил</vt:lpstr>
      <vt:lpstr>1 день…Игра….Воспитатель-пока «не муха на стене 1-2 часа»  ( возраст: средняя группа)</vt:lpstr>
      <vt:lpstr>2 день.. Сюжетно-ролевая игра набирает  обороты</vt:lpstr>
      <vt:lpstr>3 день</vt:lpstr>
      <vt:lpstr>РЕФЛЕКСИЯ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25</cp:revision>
  <dcterms:created xsi:type="dcterms:W3CDTF">2023-08-23T05:44:03Z</dcterms:created>
  <dcterms:modified xsi:type="dcterms:W3CDTF">2023-08-24T09:34:31Z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2023-05-16T00:00:00Z</vt:filetime>
  </property>
  <property fmtid="{D5CDD505-2E9C-101B-9397-08002B2CF9AE}" pid="3" name="LastSaved">
    <vt:filetime>2023-08-23T00:00:00Z</vt:filetime>
  </property>
</Properties>
</file>