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26819" y="333377"/>
            <a:ext cx="71094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МБДОУ-детский сад № 413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640712" y="6165850"/>
            <a:ext cx="20816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Екатеринбург,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749414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ДОУ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135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групп–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1378</Words>
  <Application>Microsoft Office PowerPoint</Application>
  <PresentationFormat>Экран (4:3)</PresentationFormat>
  <Paragraphs>153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 Unicode MS</vt:lpstr>
      <vt:lpstr>SimSun</vt:lpstr>
      <vt:lpstr>Arial</vt:lpstr>
      <vt:lpstr>Calibri</vt:lpstr>
      <vt:lpstr>Century Gothic</vt:lpstr>
      <vt:lpstr>Mangal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user</cp:lastModifiedBy>
  <cp:revision>9</cp:revision>
  <dcterms:created xsi:type="dcterms:W3CDTF">2023-08-02T09:43:03Z</dcterms:created>
  <dcterms:modified xsi:type="dcterms:W3CDTF">2025-01-23T04:50:40Z</dcterms:modified>
</cp:coreProperties>
</file>